
<file path=[Content_Types].xml><?xml version="1.0" encoding="utf-8"?>
<Types xmlns="http://schemas.openxmlformats.org/package/2006/content-types">
  <Default Extension="B91C2610" ContentType="image/png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98" r:id="rId4"/>
    <p:sldId id="297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99" r:id="rId13"/>
    <p:sldId id="300" r:id="rId14"/>
    <p:sldId id="301" r:id="rId15"/>
    <p:sldId id="302" r:id="rId16"/>
    <p:sldId id="303" r:id="rId17"/>
    <p:sldId id="304" r:id="rId18"/>
    <p:sldId id="305" r:id="rId19"/>
    <p:sldId id="306" r:id="rId20"/>
    <p:sldId id="307" r:id="rId21"/>
    <p:sldId id="308" r:id="rId22"/>
    <p:sldId id="295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96" r:id="rId32"/>
    <p:sldId id="282" r:id="rId33"/>
    <p:sldId id="283" r:id="rId34"/>
    <p:sldId id="284" r:id="rId35"/>
    <p:sldId id="285" r:id="rId36"/>
    <p:sldId id="286" r:id="rId37"/>
    <p:sldId id="309" r:id="rId38"/>
    <p:sldId id="291" r:id="rId3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92" d="100"/>
          <a:sy n="192" d="100"/>
        </p:scale>
        <p:origin x="1072" y="18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461B5D-B1A8-4C07-9D5C-D92708F3055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8946B58-F563-4567-9087-186DD95CFB1E}">
      <dgm:prSet phldrT="[Tex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latin typeface="Myriad Pro" panose="020B0503030403020204" pitchFamily="34" charset="0"/>
            </a:rPr>
            <a:t>Типографии высшего класса</a:t>
          </a:r>
          <a:endParaRPr lang="en-US" b="1" dirty="0">
            <a:latin typeface="Myriad Pro" panose="020B0503030403020204" pitchFamily="34" charset="0"/>
          </a:endParaRPr>
        </a:p>
      </dgm:t>
    </dgm:pt>
    <dgm:pt modelId="{55EE5D74-70CF-4CEC-B869-29024851A0D5}" type="parTrans" cxnId="{865DE1D7-67C1-4776-8C5F-DDF87D64BCED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F847BE28-21F6-459D-87C8-5D9435B7213C}" type="sibTrans" cxnId="{865DE1D7-67C1-4776-8C5F-DDF87D64BCED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C86ACEA9-7AD4-4045-BCE6-918A6C820CB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latin typeface="Myriad Pro" panose="020B0503030403020204" pitchFamily="34" charset="0"/>
            </a:rPr>
            <a:t>Типографии среднего класса</a:t>
          </a:r>
          <a:endParaRPr lang="en-US" b="1" dirty="0">
            <a:latin typeface="Myriad Pro" panose="020B0503030403020204" pitchFamily="34" charset="0"/>
          </a:endParaRPr>
        </a:p>
      </dgm:t>
    </dgm:pt>
    <dgm:pt modelId="{A669FDE0-A2AF-4385-AA9B-CB0515266D65}" type="parTrans" cxnId="{E964E706-30D0-4003-A00E-60ABBFAA15A1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C6AB4D5F-6090-4914-8B1A-05DE4018D43C}" type="sibTrans" cxnId="{E964E706-30D0-4003-A00E-60ABBFAA15A1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BD43512E-F824-4E06-90BB-8E7479E34EF0}">
      <dgm:prSet phldrT="[Text]"/>
      <dgm:spPr>
        <a:solidFill>
          <a:schemeClr val="accent4"/>
        </a:solidFill>
      </dgm:spPr>
      <dgm:t>
        <a:bodyPr/>
        <a:lstStyle/>
        <a:p>
          <a:r>
            <a:rPr lang="ru-RU" b="1" dirty="0">
              <a:latin typeface="Myriad Pro" panose="020B0503030403020204" pitchFamily="34" charset="0"/>
            </a:rPr>
            <a:t>Изготовители логотипов</a:t>
          </a:r>
          <a:r>
            <a:rPr lang="en-US" b="1" dirty="0">
              <a:latin typeface="Myriad Pro" panose="020B0503030403020204" pitchFamily="34" charset="0"/>
            </a:rPr>
            <a:t> /</a:t>
          </a:r>
          <a:r>
            <a:rPr lang="ru-RU" b="1" dirty="0">
              <a:latin typeface="Myriad Pro" panose="020B0503030403020204" pitchFamily="34" charset="0"/>
            </a:rPr>
            <a:t> Магазины печати, от малого до среднего</a:t>
          </a:r>
          <a:r>
            <a:rPr lang="en-US" b="1" dirty="0">
              <a:latin typeface="Myriad Pro" panose="020B0503030403020204" pitchFamily="34" charset="0"/>
            </a:rPr>
            <a:t> </a:t>
          </a:r>
        </a:p>
      </dgm:t>
    </dgm:pt>
    <dgm:pt modelId="{79BD0279-0A91-409B-BB02-3AA77443C287}" type="parTrans" cxnId="{A192108B-72B5-4030-8695-1921754F49F5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1E516B47-CFEC-4900-A59A-9FFC1D703ACC}" type="sibTrans" cxnId="{A192108B-72B5-4030-8695-1921754F49F5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17F6795E-136D-469A-9B6A-E3D9DE500CB9}" type="pres">
      <dgm:prSet presAssocID="{28461B5D-B1A8-4C07-9D5C-D92708F30556}" presName="Name0" presStyleCnt="0">
        <dgm:presLayoutVars>
          <dgm:dir/>
          <dgm:animLvl val="lvl"/>
          <dgm:resizeHandles val="exact"/>
        </dgm:presLayoutVars>
      </dgm:prSet>
      <dgm:spPr/>
    </dgm:pt>
    <dgm:pt modelId="{B281D849-561D-46A7-913D-901DE2E941D6}" type="pres">
      <dgm:prSet presAssocID="{28946B58-F563-4567-9087-186DD95CFB1E}" presName="Name8" presStyleCnt="0"/>
      <dgm:spPr/>
    </dgm:pt>
    <dgm:pt modelId="{1851A3E2-3A44-492C-A89E-F6BD1F8A4D90}" type="pres">
      <dgm:prSet presAssocID="{28946B58-F563-4567-9087-186DD95CFB1E}" presName="level" presStyleLbl="node1" presStyleIdx="0" presStyleCnt="3" custScaleY="60709">
        <dgm:presLayoutVars>
          <dgm:chMax val="1"/>
          <dgm:bulletEnabled val="1"/>
        </dgm:presLayoutVars>
      </dgm:prSet>
      <dgm:spPr/>
    </dgm:pt>
    <dgm:pt modelId="{7F21A889-3C38-4B90-9CE0-18657F828378}" type="pres">
      <dgm:prSet presAssocID="{28946B58-F563-4567-9087-186DD95CFB1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F2427C8-2FB5-4ED0-856C-9EEA6E31E00E}" type="pres">
      <dgm:prSet presAssocID="{C86ACEA9-7AD4-4045-BCE6-918A6C820CBF}" presName="Name8" presStyleCnt="0"/>
      <dgm:spPr/>
    </dgm:pt>
    <dgm:pt modelId="{C222C15A-8E0F-4729-8508-24A0B4F37330}" type="pres">
      <dgm:prSet presAssocID="{C86ACEA9-7AD4-4045-BCE6-918A6C820CBF}" presName="level" presStyleLbl="node1" presStyleIdx="1" presStyleCnt="3">
        <dgm:presLayoutVars>
          <dgm:chMax val="1"/>
          <dgm:bulletEnabled val="1"/>
        </dgm:presLayoutVars>
      </dgm:prSet>
      <dgm:spPr/>
    </dgm:pt>
    <dgm:pt modelId="{0B40D610-813E-4140-8E95-17005A1CBABE}" type="pres">
      <dgm:prSet presAssocID="{C86ACEA9-7AD4-4045-BCE6-918A6C820C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DED802F-F92A-470E-9F91-310CBB41593A}" type="pres">
      <dgm:prSet presAssocID="{BD43512E-F824-4E06-90BB-8E7479E34EF0}" presName="Name8" presStyleCnt="0"/>
      <dgm:spPr/>
    </dgm:pt>
    <dgm:pt modelId="{EE51B5CD-728D-4593-A14C-08A16CB34E53}" type="pres">
      <dgm:prSet presAssocID="{BD43512E-F824-4E06-90BB-8E7479E34EF0}" presName="level" presStyleLbl="node1" presStyleIdx="2" presStyleCnt="3" custScaleY="74173" custLinFactNeighborX="14393" custLinFactNeighborY="0">
        <dgm:presLayoutVars>
          <dgm:chMax val="1"/>
          <dgm:bulletEnabled val="1"/>
        </dgm:presLayoutVars>
      </dgm:prSet>
      <dgm:spPr/>
    </dgm:pt>
    <dgm:pt modelId="{C8E479F7-149C-4168-BC34-D1BE92C14780}" type="pres">
      <dgm:prSet presAssocID="{BD43512E-F824-4E06-90BB-8E7479E34EF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2494D04-4B30-4267-A489-8F55007084E6}" type="presOf" srcId="{28946B58-F563-4567-9087-186DD95CFB1E}" destId="{7F21A889-3C38-4B90-9CE0-18657F828378}" srcOrd="1" destOrd="0" presId="urn:microsoft.com/office/officeart/2005/8/layout/pyramid1"/>
    <dgm:cxn modelId="{E964E706-30D0-4003-A00E-60ABBFAA15A1}" srcId="{28461B5D-B1A8-4C07-9D5C-D92708F30556}" destId="{C86ACEA9-7AD4-4045-BCE6-918A6C820CBF}" srcOrd="1" destOrd="0" parTransId="{A669FDE0-A2AF-4385-AA9B-CB0515266D65}" sibTransId="{C6AB4D5F-6090-4914-8B1A-05DE4018D43C}"/>
    <dgm:cxn modelId="{8D647A27-1063-47B2-8189-94738B398478}" type="presOf" srcId="{BD43512E-F824-4E06-90BB-8E7479E34EF0}" destId="{EE51B5CD-728D-4593-A14C-08A16CB34E53}" srcOrd="0" destOrd="0" presId="urn:microsoft.com/office/officeart/2005/8/layout/pyramid1"/>
    <dgm:cxn modelId="{11087D33-6C57-4F2F-9368-C5E4095053BF}" type="presOf" srcId="{28946B58-F563-4567-9087-186DD95CFB1E}" destId="{1851A3E2-3A44-492C-A89E-F6BD1F8A4D90}" srcOrd="0" destOrd="0" presId="urn:microsoft.com/office/officeart/2005/8/layout/pyramid1"/>
    <dgm:cxn modelId="{F8B9F644-A29C-405A-9B14-1DDFEEE5F7AD}" type="presOf" srcId="{BD43512E-F824-4E06-90BB-8E7479E34EF0}" destId="{C8E479F7-149C-4168-BC34-D1BE92C14780}" srcOrd="1" destOrd="0" presId="urn:microsoft.com/office/officeart/2005/8/layout/pyramid1"/>
    <dgm:cxn modelId="{AE3DF750-6C0A-4416-98FE-B12523873A0B}" type="presOf" srcId="{C86ACEA9-7AD4-4045-BCE6-918A6C820CBF}" destId="{C222C15A-8E0F-4729-8508-24A0B4F37330}" srcOrd="0" destOrd="0" presId="urn:microsoft.com/office/officeart/2005/8/layout/pyramid1"/>
    <dgm:cxn modelId="{DF938E6B-1CFE-4443-AC2B-4297AEDB26FD}" type="presOf" srcId="{28461B5D-B1A8-4C07-9D5C-D92708F30556}" destId="{17F6795E-136D-469A-9B6A-E3D9DE500CB9}" srcOrd="0" destOrd="0" presId="urn:microsoft.com/office/officeart/2005/8/layout/pyramid1"/>
    <dgm:cxn modelId="{A192108B-72B5-4030-8695-1921754F49F5}" srcId="{28461B5D-B1A8-4C07-9D5C-D92708F30556}" destId="{BD43512E-F824-4E06-90BB-8E7479E34EF0}" srcOrd="2" destOrd="0" parTransId="{79BD0279-0A91-409B-BB02-3AA77443C287}" sibTransId="{1E516B47-CFEC-4900-A59A-9FFC1D703ACC}"/>
    <dgm:cxn modelId="{6FFB34CB-DEAC-4D44-A135-878C48686BF1}" type="presOf" srcId="{C86ACEA9-7AD4-4045-BCE6-918A6C820CBF}" destId="{0B40D610-813E-4140-8E95-17005A1CBABE}" srcOrd="1" destOrd="0" presId="urn:microsoft.com/office/officeart/2005/8/layout/pyramid1"/>
    <dgm:cxn modelId="{865DE1D7-67C1-4776-8C5F-DDF87D64BCED}" srcId="{28461B5D-B1A8-4C07-9D5C-D92708F30556}" destId="{28946B58-F563-4567-9087-186DD95CFB1E}" srcOrd="0" destOrd="0" parTransId="{55EE5D74-70CF-4CEC-B869-29024851A0D5}" sibTransId="{F847BE28-21F6-459D-87C8-5D9435B7213C}"/>
    <dgm:cxn modelId="{FC875470-62D7-4EDD-A876-037D58C92E2C}" type="presParOf" srcId="{17F6795E-136D-469A-9B6A-E3D9DE500CB9}" destId="{B281D849-561D-46A7-913D-901DE2E941D6}" srcOrd="0" destOrd="0" presId="urn:microsoft.com/office/officeart/2005/8/layout/pyramid1"/>
    <dgm:cxn modelId="{DE7EC0B3-C8C5-46A3-9461-8F98880712B6}" type="presParOf" srcId="{B281D849-561D-46A7-913D-901DE2E941D6}" destId="{1851A3E2-3A44-492C-A89E-F6BD1F8A4D90}" srcOrd="0" destOrd="0" presId="urn:microsoft.com/office/officeart/2005/8/layout/pyramid1"/>
    <dgm:cxn modelId="{6F4A4ACD-48C6-4CB8-B666-EA87AB47EC1E}" type="presParOf" srcId="{B281D849-561D-46A7-913D-901DE2E941D6}" destId="{7F21A889-3C38-4B90-9CE0-18657F828378}" srcOrd="1" destOrd="0" presId="urn:microsoft.com/office/officeart/2005/8/layout/pyramid1"/>
    <dgm:cxn modelId="{1AA9B554-2172-42AB-9C84-45E00C1CBD48}" type="presParOf" srcId="{17F6795E-136D-469A-9B6A-E3D9DE500CB9}" destId="{DF2427C8-2FB5-4ED0-856C-9EEA6E31E00E}" srcOrd="1" destOrd="0" presId="urn:microsoft.com/office/officeart/2005/8/layout/pyramid1"/>
    <dgm:cxn modelId="{DFE44E82-F544-4404-AA1A-9A3A47FDEE2B}" type="presParOf" srcId="{DF2427C8-2FB5-4ED0-856C-9EEA6E31E00E}" destId="{C222C15A-8E0F-4729-8508-24A0B4F37330}" srcOrd="0" destOrd="0" presId="urn:microsoft.com/office/officeart/2005/8/layout/pyramid1"/>
    <dgm:cxn modelId="{FE06A2A9-DD78-422B-B9DC-938214F1C82C}" type="presParOf" srcId="{DF2427C8-2FB5-4ED0-856C-9EEA6E31E00E}" destId="{0B40D610-813E-4140-8E95-17005A1CBABE}" srcOrd="1" destOrd="0" presId="urn:microsoft.com/office/officeart/2005/8/layout/pyramid1"/>
    <dgm:cxn modelId="{121295F8-A7B8-4C8F-97CD-43A110E3B896}" type="presParOf" srcId="{17F6795E-136D-469A-9B6A-E3D9DE500CB9}" destId="{EDED802F-F92A-470E-9F91-310CBB41593A}" srcOrd="2" destOrd="0" presId="urn:microsoft.com/office/officeart/2005/8/layout/pyramid1"/>
    <dgm:cxn modelId="{D4B7F1EF-3915-41BA-B4BA-18BE584AC746}" type="presParOf" srcId="{EDED802F-F92A-470E-9F91-310CBB41593A}" destId="{EE51B5CD-728D-4593-A14C-08A16CB34E53}" srcOrd="0" destOrd="0" presId="urn:microsoft.com/office/officeart/2005/8/layout/pyramid1"/>
    <dgm:cxn modelId="{AF74F682-79A0-4AC3-A1B5-F03BA36444CE}" type="presParOf" srcId="{EDED802F-F92A-470E-9F91-310CBB41593A}" destId="{C8E479F7-149C-4168-BC34-D1BE92C1478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461B5D-B1A8-4C07-9D5C-D92708F30556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28946B58-F563-4567-9087-186DD95CFB1E}">
      <dgm:prSet phldrT="[Text]"/>
      <dgm:spPr>
        <a:solidFill>
          <a:schemeClr val="accent4">
            <a:lumMod val="20000"/>
            <a:lumOff val="80000"/>
          </a:schemeClr>
        </a:solidFill>
      </dgm:spPr>
      <dgm:t>
        <a:bodyPr/>
        <a:lstStyle/>
        <a:p>
          <a:r>
            <a:rPr lang="ru-RU" b="1" dirty="0">
              <a:latin typeface="Myriad Pro" panose="020B0503030403020204" pitchFamily="34" charset="0"/>
            </a:rPr>
            <a:t>Типографии высшего класса</a:t>
          </a:r>
          <a:endParaRPr lang="en-US" b="1" dirty="0">
            <a:latin typeface="Myriad Pro" panose="020B0503030403020204" pitchFamily="34" charset="0"/>
          </a:endParaRPr>
        </a:p>
      </dgm:t>
    </dgm:pt>
    <dgm:pt modelId="{55EE5D74-70CF-4CEC-B869-29024851A0D5}" type="parTrans" cxnId="{865DE1D7-67C1-4776-8C5F-DDF87D64BCED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F847BE28-21F6-459D-87C8-5D9435B7213C}" type="sibTrans" cxnId="{865DE1D7-67C1-4776-8C5F-DDF87D64BCED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C86ACEA9-7AD4-4045-BCE6-918A6C820CBF}">
      <dgm:prSet phldrT="[Text]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b="1" dirty="0">
              <a:latin typeface="Myriad Pro" panose="020B0503030403020204" pitchFamily="34" charset="0"/>
            </a:rPr>
            <a:t>Типографии среднего класса</a:t>
          </a:r>
          <a:endParaRPr lang="en-US" b="1" dirty="0">
            <a:latin typeface="Myriad Pro" panose="020B0503030403020204" pitchFamily="34" charset="0"/>
          </a:endParaRPr>
        </a:p>
      </dgm:t>
    </dgm:pt>
    <dgm:pt modelId="{A669FDE0-A2AF-4385-AA9B-CB0515266D65}" type="parTrans" cxnId="{E964E706-30D0-4003-A00E-60ABBFAA15A1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C6AB4D5F-6090-4914-8B1A-05DE4018D43C}" type="sibTrans" cxnId="{E964E706-30D0-4003-A00E-60ABBFAA15A1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BD43512E-F824-4E06-90BB-8E7479E34EF0}">
      <dgm:prSet phldrT="[Text]"/>
      <dgm:spPr>
        <a:solidFill>
          <a:schemeClr val="accent4"/>
        </a:solidFill>
      </dgm:spPr>
      <dgm:t>
        <a:bodyPr/>
        <a:lstStyle/>
        <a:p>
          <a:r>
            <a:rPr lang="ru-RU" b="1" dirty="0">
              <a:latin typeface="Myriad Pro" panose="020B0503030403020204" pitchFamily="34" charset="0"/>
            </a:rPr>
            <a:t>Изготовители логотипов</a:t>
          </a:r>
          <a:r>
            <a:rPr lang="en-US" b="1" dirty="0">
              <a:latin typeface="Myriad Pro" panose="020B0503030403020204" pitchFamily="34" charset="0"/>
            </a:rPr>
            <a:t> / </a:t>
          </a:r>
          <a:r>
            <a:rPr lang="ru-RU" b="1" dirty="0">
              <a:latin typeface="Myriad Pro" panose="020B0503030403020204" pitchFamily="34" charset="0"/>
            </a:rPr>
            <a:t>Магазины печати, от малого до среднего</a:t>
          </a:r>
          <a:r>
            <a:rPr lang="en-US" b="1" dirty="0">
              <a:latin typeface="Myriad Pro" panose="020B0503030403020204" pitchFamily="34" charset="0"/>
            </a:rPr>
            <a:t> </a:t>
          </a:r>
        </a:p>
      </dgm:t>
    </dgm:pt>
    <dgm:pt modelId="{79BD0279-0A91-409B-BB02-3AA77443C287}" type="parTrans" cxnId="{A192108B-72B5-4030-8695-1921754F49F5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1E516B47-CFEC-4900-A59A-9FFC1D703ACC}" type="sibTrans" cxnId="{A192108B-72B5-4030-8695-1921754F49F5}">
      <dgm:prSet/>
      <dgm:spPr/>
      <dgm:t>
        <a:bodyPr/>
        <a:lstStyle/>
        <a:p>
          <a:endParaRPr lang="en-US">
            <a:latin typeface="Myriad Pro" panose="020B0503030403020204" pitchFamily="34" charset="0"/>
          </a:endParaRPr>
        </a:p>
      </dgm:t>
    </dgm:pt>
    <dgm:pt modelId="{17F6795E-136D-469A-9B6A-E3D9DE500CB9}" type="pres">
      <dgm:prSet presAssocID="{28461B5D-B1A8-4C07-9D5C-D92708F30556}" presName="Name0" presStyleCnt="0">
        <dgm:presLayoutVars>
          <dgm:dir/>
          <dgm:animLvl val="lvl"/>
          <dgm:resizeHandles val="exact"/>
        </dgm:presLayoutVars>
      </dgm:prSet>
      <dgm:spPr/>
    </dgm:pt>
    <dgm:pt modelId="{B281D849-561D-46A7-913D-901DE2E941D6}" type="pres">
      <dgm:prSet presAssocID="{28946B58-F563-4567-9087-186DD95CFB1E}" presName="Name8" presStyleCnt="0"/>
      <dgm:spPr/>
    </dgm:pt>
    <dgm:pt modelId="{1851A3E2-3A44-492C-A89E-F6BD1F8A4D90}" type="pres">
      <dgm:prSet presAssocID="{28946B58-F563-4567-9087-186DD95CFB1E}" presName="level" presStyleLbl="node1" presStyleIdx="0" presStyleCnt="3" custScaleY="60709">
        <dgm:presLayoutVars>
          <dgm:chMax val="1"/>
          <dgm:bulletEnabled val="1"/>
        </dgm:presLayoutVars>
      </dgm:prSet>
      <dgm:spPr/>
    </dgm:pt>
    <dgm:pt modelId="{7F21A889-3C38-4B90-9CE0-18657F828378}" type="pres">
      <dgm:prSet presAssocID="{28946B58-F563-4567-9087-186DD95CFB1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F2427C8-2FB5-4ED0-856C-9EEA6E31E00E}" type="pres">
      <dgm:prSet presAssocID="{C86ACEA9-7AD4-4045-BCE6-918A6C820CBF}" presName="Name8" presStyleCnt="0"/>
      <dgm:spPr/>
    </dgm:pt>
    <dgm:pt modelId="{C222C15A-8E0F-4729-8508-24A0B4F37330}" type="pres">
      <dgm:prSet presAssocID="{C86ACEA9-7AD4-4045-BCE6-918A6C820CBF}" presName="level" presStyleLbl="node1" presStyleIdx="1" presStyleCnt="3" custLinFactNeighborY="0">
        <dgm:presLayoutVars>
          <dgm:chMax val="1"/>
          <dgm:bulletEnabled val="1"/>
        </dgm:presLayoutVars>
      </dgm:prSet>
      <dgm:spPr/>
    </dgm:pt>
    <dgm:pt modelId="{0B40D610-813E-4140-8E95-17005A1CBABE}" type="pres">
      <dgm:prSet presAssocID="{C86ACEA9-7AD4-4045-BCE6-918A6C820CBF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EDED802F-F92A-470E-9F91-310CBB41593A}" type="pres">
      <dgm:prSet presAssocID="{BD43512E-F824-4E06-90BB-8E7479E34EF0}" presName="Name8" presStyleCnt="0"/>
      <dgm:spPr/>
    </dgm:pt>
    <dgm:pt modelId="{EE51B5CD-728D-4593-A14C-08A16CB34E53}" type="pres">
      <dgm:prSet presAssocID="{BD43512E-F824-4E06-90BB-8E7479E34EF0}" presName="level" presStyleLbl="node1" presStyleIdx="2" presStyleCnt="3" custScaleY="74173" custLinFactNeighborX="14393" custLinFactNeighborY="0">
        <dgm:presLayoutVars>
          <dgm:chMax val="1"/>
          <dgm:bulletEnabled val="1"/>
        </dgm:presLayoutVars>
      </dgm:prSet>
      <dgm:spPr/>
    </dgm:pt>
    <dgm:pt modelId="{C8E479F7-149C-4168-BC34-D1BE92C14780}" type="pres">
      <dgm:prSet presAssocID="{BD43512E-F824-4E06-90BB-8E7479E34EF0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F2494D04-4B30-4267-A489-8F55007084E6}" type="presOf" srcId="{28946B58-F563-4567-9087-186DD95CFB1E}" destId="{7F21A889-3C38-4B90-9CE0-18657F828378}" srcOrd="1" destOrd="0" presId="urn:microsoft.com/office/officeart/2005/8/layout/pyramid1"/>
    <dgm:cxn modelId="{E964E706-30D0-4003-A00E-60ABBFAA15A1}" srcId="{28461B5D-B1A8-4C07-9D5C-D92708F30556}" destId="{C86ACEA9-7AD4-4045-BCE6-918A6C820CBF}" srcOrd="1" destOrd="0" parTransId="{A669FDE0-A2AF-4385-AA9B-CB0515266D65}" sibTransId="{C6AB4D5F-6090-4914-8B1A-05DE4018D43C}"/>
    <dgm:cxn modelId="{8D647A27-1063-47B2-8189-94738B398478}" type="presOf" srcId="{BD43512E-F824-4E06-90BB-8E7479E34EF0}" destId="{EE51B5CD-728D-4593-A14C-08A16CB34E53}" srcOrd="0" destOrd="0" presId="urn:microsoft.com/office/officeart/2005/8/layout/pyramid1"/>
    <dgm:cxn modelId="{11087D33-6C57-4F2F-9368-C5E4095053BF}" type="presOf" srcId="{28946B58-F563-4567-9087-186DD95CFB1E}" destId="{1851A3E2-3A44-492C-A89E-F6BD1F8A4D90}" srcOrd="0" destOrd="0" presId="urn:microsoft.com/office/officeart/2005/8/layout/pyramid1"/>
    <dgm:cxn modelId="{F8B9F644-A29C-405A-9B14-1DDFEEE5F7AD}" type="presOf" srcId="{BD43512E-F824-4E06-90BB-8E7479E34EF0}" destId="{C8E479F7-149C-4168-BC34-D1BE92C14780}" srcOrd="1" destOrd="0" presId="urn:microsoft.com/office/officeart/2005/8/layout/pyramid1"/>
    <dgm:cxn modelId="{AE3DF750-6C0A-4416-98FE-B12523873A0B}" type="presOf" srcId="{C86ACEA9-7AD4-4045-BCE6-918A6C820CBF}" destId="{C222C15A-8E0F-4729-8508-24A0B4F37330}" srcOrd="0" destOrd="0" presId="urn:microsoft.com/office/officeart/2005/8/layout/pyramid1"/>
    <dgm:cxn modelId="{DF938E6B-1CFE-4443-AC2B-4297AEDB26FD}" type="presOf" srcId="{28461B5D-B1A8-4C07-9D5C-D92708F30556}" destId="{17F6795E-136D-469A-9B6A-E3D9DE500CB9}" srcOrd="0" destOrd="0" presId="urn:microsoft.com/office/officeart/2005/8/layout/pyramid1"/>
    <dgm:cxn modelId="{A192108B-72B5-4030-8695-1921754F49F5}" srcId="{28461B5D-B1A8-4C07-9D5C-D92708F30556}" destId="{BD43512E-F824-4E06-90BB-8E7479E34EF0}" srcOrd="2" destOrd="0" parTransId="{79BD0279-0A91-409B-BB02-3AA77443C287}" sibTransId="{1E516B47-CFEC-4900-A59A-9FFC1D703ACC}"/>
    <dgm:cxn modelId="{6FFB34CB-DEAC-4D44-A135-878C48686BF1}" type="presOf" srcId="{C86ACEA9-7AD4-4045-BCE6-918A6C820CBF}" destId="{0B40D610-813E-4140-8E95-17005A1CBABE}" srcOrd="1" destOrd="0" presId="urn:microsoft.com/office/officeart/2005/8/layout/pyramid1"/>
    <dgm:cxn modelId="{865DE1D7-67C1-4776-8C5F-DDF87D64BCED}" srcId="{28461B5D-B1A8-4C07-9D5C-D92708F30556}" destId="{28946B58-F563-4567-9087-186DD95CFB1E}" srcOrd="0" destOrd="0" parTransId="{55EE5D74-70CF-4CEC-B869-29024851A0D5}" sibTransId="{F847BE28-21F6-459D-87C8-5D9435B7213C}"/>
    <dgm:cxn modelId="{FC875470-62D7-4EDD-A876-037D58C92E2C}" type="presParOf" srcId="{17F6795E-136D-469A-9B6A-E3D9DE500CB9}" destId="{B281D849-561D-46A7-913D-901DE2E941D6}" srcOrd="0" destOrd="0" presId="urn:microsoft.com/office/officeart/2005/8/layout/pyramid1"/>
    <dgm:cxn modelId="{DE7EC0B3-C8C5-46A3-9461-8F98880712B6}" type="presParOf" srcId="{B281D849-561D-46A7-913D-901DE2E941D6}" destId="{1851A3E2-3A44-492C-A89E-F6BD1F8A4D90}" srcOrd="0" destOrd="0" presId="urn:microsoft.com/office/officeart/2005/8/layout/pyramid1"/>
    <dgm:cxn modelId="{6F4A4ACD-48C6-4CB8-B666-EA87AB47EC1E}" type="presParOf" srcId="{B281D849-561D-46A7-913D-901DE2E941D6}" destId="{7F21A889-3C38-4B90-9CE0-18657F828378}" srcOrd="1" destOrd="0" presId="urn:microsoft.com/office/officeart/2005/8/layout/pyramid1"/>
    <dgm:cxn modelId="{1AA9B554-2172-42AB-9C84-45E00C1CBD48}" type="presParOf" srcId="{17F6795E-136D-469A-9B6A-E3D9DE500CB9}" destId="{DF2427C8-2FB5-4ED0-856C-9EEA6E31E00E}" srcOrd="1" destOrd="0" presId="urn:microsoft.com/office/officeart/2005/8/layout/pyramid1"/>
    <dgm:cxn modelId="{DFE44E82-F544-4404-AA1A-9A3A47FDEE2B}" type="presParOf" srcId="{DF2427C8-2FB5-4ED0-856C-9EEA6E31E00E}" destId="{C222C15A-8E0F-4729-8508-24A0B4F37330}" srcOrd="0" destOrd="0" presId="urn:microsoft.com/office/officeart/2005/8/layout/pyramid1"/>
    <dgm:cxn modelId="{FE06A2A9-DD78-422B-B9DC-938214F1C82C}" type="presParOf" srcId="{DF2427C8-2FB5-4ED0-856C-9EEA6E31E00E}" destId="{0B40D610-813E-4140-8E95-17005A1CBABE}" srcOrd="1" destOrd="0" presId="urn:microsoft.com/office/officeart/2005/8/layout/pyramid1"/>
    <dgm:cxn modelId="{121295F8-A7B8-4C8F-97CD-43A110E3B896}" type="presParOf" srcId="{17F6795E-136D-469A-9B6A-E3D9DE500CB9}" destId="{EDED802F-F92A-470E-9F91-310CBB41593A}" srcOrd="2" destOrd="0" presId="urn:microsoft.com/office/officeart/2005/8/layout/pyramid1"/>
    <dgm:cxn modelId="{D4B7F1EF-3915-41BA-B4BA-18BE584AC746}" type="presParOf" srcId="{EDED802F-F92A-470E-9F91-310CBB41593A}" destId="{EE51B5CD-728D-4593-A14C-08A16CB34E53}" srcOrd="0" destOrd="0" presId="urn:microsoft.com/office/officeart/2005/8/layout/pyramid1"/>
    <dgm:cxn modelId="{AF74F682-79A0-4AC3-A1B5-F03BA36444CE}" type="presParOf" srcId="{EDED802F-F92A-470E-9F91-310CBB41593A}" destId="{C8E479F7-149C-4168-BC34-D1BE92C14780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B7C53B9-2363-4B1C-A93F-60E1EC163B52}" type="doc">
      <dgm:prSet loTypeId="urn:microsoft.com/office/officeart/2005/8/layout/venn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90F38898-F24D-43EB-AAD7-C5F39D606314}">
      <dgm:prSet phldrT="[Text]"/>
      <dgm:spPr>
        <a:solidFill>
          <a:schemeClr val="accent4">
            <a:lumMod val="40000"/>
            <a:lumOff val="60000"/>
            <a:alpha val="50000"/>
          </a:schemeClr>
        </a:solidFill>
      </dgm:spPr>
      <dgm:t>
        <a:bodyPr/>
        <a:lstStyle/>
        <a:p>
          <a:r>
            <a:rPr lang="ru-RU" dirty="0">
              <a:latin typeface="Myriad Pro" panose="020B0503030403020204" pitchFamily="34" charset="0"/>
            </a:rPr>
            <a:t>ПОЛНЫЙ ДИЗАЙН</a:t>
          </a:r>
          <a:endParaRPr lang="en-US" dirty="0">
            <a:latin typeface="Myriad Pro" panose="020B0503030403020204" pitchFamily="34" charset="0"/>
          </a:endParaRPr>
        </a:p>
      </dgm:t>
    </dgm:pt>
    <dgm:pt modelId="{B3C204F1-C121-41AA-B6E8-30A220E5CE68}" type="parTrans" cxnId="{43B98312-5109-4EB8-B0C0-9DF1B19CA4B1}">
      <dgm:prSet/>
      <dgm:spPr/>
      <dgm:t>
        <a:bodyPr/>
        <a:lstStyle/>
        <a:p>
          <a:endParaRPr lang="en-US"/>
        </a:p>
      </dgm:t>
    </dgm:pt>
    <dgm:pt modelId="{FF398991-E910-4A5E-863F-722129A84144}" type="sibTrans" cxnId="{43B98312-5109-4EB8-B0C0-9DF1B19CA4B1}">
      <dgm:prSet/>
      <dgm:spPr/>
      <dgm:t>
        <a:bodyPr/>
        <a:lstStyle/>
        <a:p>
          <a:endParaRPr lang="en-US"/>
        </a:p>
      </dgm:t>
    </dgm:pt>
    <dgm:pt modelId="{E6D3C917-43EA-4586-8AA7-81A422222999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ru-RU" dirty="0">
              <a:latin typeface="Myriad Pro" panose="020B0503030403020204" pitchFamily="34" charset="0"/>
            </a:rPr>
            <a:t>РЕЗКА ВИНИЛА</a:t>
          </a:r>
          <a:endParaRPr lang="en-US" dirty="0">
            <a:latin typeface="Myriad Pro" panose="020B0503030403020204" pitchFamily="34" charset="0"/>
          </a:endParaRPr>
        </a:p>
      </dgm:t>
    </dgm:pt>
    <dgm:pt modelId="{F897EAE8-927B-441A-BDE7-C14BD4C516B5}" type="parTrans" cxnId="{677CCE9C-24CD-4D23-A760-EBDD592ED614}">
      <dgm:prSet/>
      <dgm:spPr/>
      <dgm:t>
        <a:bodyPr/>
        <a:lstStyle/>
        <a:p>
          <a:endParaRPr lang="en-US"/>
        </a:p>
      </dgm:t>
    </dgm:pt>
    <dgm:pt modelId="{FC41E266-C348-446E-90DB-6D4AE122624F}" type="sibTrans" cxnId="{677CCE9C-24CD-4D23-A760-EBDD592ED614}">
      <dgm:prSet/>
      <dgm:spPr/>
      <dgm:t>
        <a:bodyPr/>
        <a:lstStyle/>
        <a:p>
          <a:endParaRPr lang="en-US"/>
        </a:p>
      </dgm:t>
    </dgm:pt>
    <dgm:pt modelId="{4BAAB78F-7F14-450E-890E-D8C609530803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dirty="0">
              <a:latin typeface="Myriad Pro" panose="020B0503030403020204" pitchFamily="34" charset="0"/>
            </a:rPr>
            <a:t>PDF RIP</a:t>
          </a:r>
          <a:r>
            <a:rPr lang="ru-RU" dirty="0">
              <a:latin typeface="Myriad Pro" panose="020B0503030403020204" pitchFamily="34" charset="0"/>
            </a:rPr>
            <a:t> И ПЕЧАТЬ</a:t>
          </a:r>
          <a:endParaRPr lang="en-US" dirty="0">
            <a:latin typeface="Myriad Pro" panose="020B0503030403020204" pitchFamily="34" charset="0"/>
          </a:endParaRPr>
        </a:p>
      </dgm:t>
    </dgm:pt>
    <dgm:pt modelId="{5A44D974-8947-4CE4-908D-70607030859A}" type="parTrans" cxnId="{4BC0E4DD-A662-4B47-AFC8-A7C16F0D8DD7}">
      <dgm:prSet/>
      <dgm:spPr/>
      <dgm:t>
        <a:bodyPr/>
        <a:lstStyle/>
        <a:p>
          <a:endParaRPr lang="en-US"/>
        </a:p>
      </dgm:t>
    </dgm:pt>
    <dgm:pt modelId="{B885C90B-56BD-40A1-B8A9-B173B9F46D2B}" type="sibTrans" cxnId="{4BC0E4DD-A662-4B47-AFC8-A7C16F0D8DD7}">
      <dgm:prSet/>
      <dgm:spPr/>
      <dgm:t>
        <a:bodyPr/>
        <a:lstStyle/>
        <a:p>
          <a:endParaRPr lang="en-US"/>
        </a:p>
      </dgm:t>
    </dgm:pt>
    <dgm:pt modelId="{CC3BD5C6-C1C1-42E4-B59C-45551A5F6872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ru-RU" dirty="0">
              <a:latin typeface="Myriad Pro" panose="020B0503030403020204" pitchFamily="34" charset="0"/>
            </a:rPr>
            <a:t>КОНТУРНАЯ РЕЗКА</a:t>
          </a:r>
          <a:endParaRPr lang="en-US" dirty="0">
            <a:latin typeface="Myriad Pro" panose="020B0503030403020204" pitchFamily="34" charset="0"/>
          </a:endParaRPr>
        </a:p>
      </dgm:t>
    </dgm:pt>
    <dgm:pt modelId="{D0E32A34-175C-4F5E-92C4-4B5BBAE62355}" type="sibTrans" cxnId="{F97DE125-BFC0-4EFA-8F28-0D1EF666DC03}">
      <dgm:prSet/>
      <dgm:spPr/>
      <dgm:t>
        <a:bodyPr/>
        <a:lstStyle/>
        <a:p>
          <a:endParaRPr lang="en-US"/>
        </a:p>
      </dgm:t>
    </dgm:pt>
    <dgm:pt modelId="{2528C015-D9E1-4CC2-9E2B-2F17A604902A}" type="parTrans" cxnId="{F97DE125-BFC0-4EFA-8F28-0D1EF666DC03}">
      <dgm:prSet/>
      <dgm:spPr/>
      <dgm:t>
        <a:bodyPr/>
        <a:lstStyle/>
        <a:p>
          <a:endParaRPr lang="en-US"/>
        </a:p>
      </dgm:t>
    </dgm:pt>
    <dgm:pt modelId="{6CC974E1-3C69-4A11-ACBE-9F31E034866F}" type="pres">
      <dgm:prSet presAssocID="{BB7C53B9-2363-4B1C-A93F-60E1EC163B52}" presName="Name0" presStyleCnt="0">
        <dgm:presLayoutVars>
          <dgm:dir/>
          <dgm:resizeHandles val="exact"/>
        </dgm:presLayoutVars>
      </dgm:prSet>
      <dgm:spPr/>
    </dgm:pt>
    <dgm:pt modelId="{EBB2BE6D-BE34-47BF-B6CC-8884E6E26CF0}" type="pres">
      <dgm:prSet presAssocID="{90F38898-F24D-43EB-AAD7-C5F39D606314}" presName="Name5" presStyleLbl="vennNode1" presStyleIdx="0" presStyleCnt="4">
        <dgm:presLayoutVars>
          <dgm:bulletEnabled val="1"/>
        </dgm:presLayoutVars>
      </dgm:prSet>
      <dgm:spPr/>
    </dgm:pt>
    <dgm:pt modelId="{52A19EF9-3B56-4A60-8EB4-36F521FCA7AB}" type="pres">
      <dgm:prSet presAssocID="{FF398991-E910-4A5E-863F-722129A84144}" presName="space" presStyleCnt="0"/>
      <dgm:spPr/>
    </dgm:pt>
    <dgm:pt modelId="{240A8B64-6D17-4A54-80D1-FCE99A337D49}" type="pres">
      <dgm:prSet presAssocID="{E6D3C917-43EA-4586-8AA7-81A422222999}" presName="Name5" presStyleLbl="vennNode1" presStyleIdx="1" presStyleCnt="4" custLinFactNeighborX="792" custLinFactNeighborY="1527">
        <dgm:presLayoutVars>
          <dgm:bulletEnabled val="1"/>
        </dgm:presLayoutVars>
      </dgm:prSet>
      <dgm:spPr/>
    </dgm:pt>
    <dgm:pt modelId="{A9B5A9FF-BC52-4BC5-885D-260B35DD8D1C}" type="pres">
      <dgm:prSet presAssocID="{FC41E266-C348-446E-90DB-6D4AE122624F}" presName="space" presStyleCnt="0"/>
      <dgm:spPr/>
    </dgm:pt>
    <dgm:pt modelId="{1A5AAF3B-F68F-45B7-8927-EE00B5B2EF9B}" type="pres">
      <dgm:prSet presAssocID="{4BAAB78F-7F14-450E-890E-D8C609530803}" presName="Name5" presStyleLbl="vennNode1" presStyleIdx="2" presStyleCnt="4">
        <dgm:presLayoutVars>
          <dgm:bulletEnabled val="1"/>
        </dgm:presLayoutVars>
      </dgm:prSet>
      <dgm:spPr/>
    </dgm:pt>
    <dgm:pt modelId="{0B5E4D6C-2F80-4FFE-B5D8-B106CA963ED8}" type="pres">
      <dgm:prSet presAssocID="{B885C90B-56BD-40A1-B8A9-B173B9F46D2B}" presName="space" presStyleCnt="0"/>
      <dgm:spPr/>
    </dgm:pt>
    <dgm:pt modelId="{9809D28B-B452-4FB3-A08D-C7E822A094B8}" type="pres">
      <dgm:prSet presAssocID="{CC3BD5C6-C1C1-42E4-B59C-45551A5F6872}" presName="Name5" presStyleLbl="vennNode1" presStyleIdx="3" presStyleCnt="4">
        <dgm:presLayoutVars>
          <dgm:bulletEnabled val="1"/>
        </dgm:presLayoutVars>
      </dgm:prSet>
      <dgm:spPr/>
    </dgm:pt>
  </dgm:ptLst>
  <dgm:cxnLst>
    <dgm:cxn modelId="{28EE5F06-3943-4935-8F69-0415DFFEA75F}" type="presOf" srcId="{CC3BD5C6-C1C1-42E4-B59C-45551A5F6872}" destId="{9809D28B-B452-4FB3-A08D-C7E822A094B8}" srcOrd="0" destOrd="0" presId="urn:microsoft.com/office/officeart/2005/8/layout/venn3"/>
    <dgm:cxn modelId="{43B98312-5109-4EB8-B0C0-9DF1B19CA4B1}" srcId="{BB7C53B9-2363-4B1C-A93F-60E1EC163B52}" destId="{90F38898-F24D-43EB-AAD7-C5F39D606314}" srcOrd="0" destOrd="0" parTransId="{B3C204F1-C121-41AA-B6E8-30A220E5CE68}" sibTransId="{FF398991-E910-4A5E-863F-722129A84144}"/>
    <dgm:cxn modelId="{F97DE125-BFC0-4EFA-8F28-0D1EF666DC03}" srcId="{BB7C53B9-2363-4B1C-A93F-60E1EC163B52}" destId="{CC3BD5C6-C1C1-42E4-B59C-45551A5F6872}" srcOrd="3" destOrd="0" parTransId="{2528C015-D9E1-4CC2-9E2B-2F17A604902A}" sibTransId="{D0E32A34-175C-4F5E-92C4-4B5BBAE62355}"/>
    <dgm:cxn modelId="{9F9BEC7A-36FF-4ECB-AF61-B57F6ADF55BF}" type="presOf" srcId="{E6D3C917-43EA-4586-8AA7-81A422222999}" destId="{240A8B64-6D17-4A54-80D1-FCE99A337D49}" srcOrd="0" destOrd="0" presId="urn:microsoft.com/office/officeart/2005/8/layout/venn3"/>
    <dgm:cxn modelId="{902A8182-60C8-4D1B-BE5B-0011BA825DE7}" type="presOf" srcId="{4BAAB78F-7F14-450E-890E-D8C609530803}" destId="{1A5AAF3B-F68F-45B7-8927-EE00B5B2EF9B}" srcOrd="0" destOrd="0" presId="urn:microsoft.com/office/officeart/2005/8/layout/venn3"/>
    <dgm:cxn modelId="{B844BF94-B7A1-4C28-BAFA-A3A4D652C1DF}" type="presOf" srcId="{BB7C53B9-2363-4B1C-A93F-60E1EC163B52}" destId="{6CC974E1-3C69-4A11-ACBE-9F31E034866F}" srcOrd="0" destOrd="0" presId="urn:microsoft.com/office/officeart/2005/8/layout/venn3"/>
    <dgm:cxn modelId="{D2E14299-F751-4B47-A87F-25DB307C7E80}" type="presOf" srcId="{90F38898-F24D-43EB-AAD7-C5F39D606314}" destId="{EBB2BE6D-BE34-47BF-B6CC-8884E6E26CF0}" srcOrd="0" destOrd="0" presId="urn:microsoft.com/office/officeart/2005/8/layout/venn3"/>
    <dgm:cxn modelId="{677CCE9C-24CD-4D23-A760-EBDD592ED614}" srcId="{BB7C53B9-2363-4B1C-A93F-60E1EC163B52}" destId="{E6D3C917-43EA-4586-8AA7-81A422222999}" srcOrd="1" destOrd="0" parTransId="{F897EAE8-927B-441A-BDE7-C14BD4C516B5}" sibTransId="{FC41E266-C348-446E-90DB-6D4AE122624F}"/>
    <dgm:cxn modelId="{4BC0E4DD-A662-4B47-AFC8-A7C16F0D8DD7}" srcId="{BB7C53B9-2363-4B1C-A93F-60E1EC163B52}" destId="{4BAAB78F-7F14-450E-890E-D8C609530803}" srcOrd="2" destOrd="0" parTransId="{5A44D974-8947-4CE4-908D-70607030859A}" sibTransId="{B885C90B-56BD-40A1-B8A9-B173B9F46D2B}"/>
    <dgm:cxn modelId="{1FAE5AAB-B930-49F9-B7B1-0B7C9C685D2E}" type="presParOf" srcId="{6CC974E1-3C69-4A11-ACBE-9F31E034866F}" destId="{EBB2BE6D-BE34-47BF-B6CC-8884E6E26CF0}" srcOrd="0" destOrd="0" presId="urn:microsoft.com/office/officeart/2005/8/layout/venn3"/>
    <dgm:cxn modelId="{E84F51EA-D650-485B-98AF-CD400414DD4E}" type="presParOf" srcId="{6CC974E1-3C69-4A11-ACBE-9F31E034866F}" destId="{52A19EF9-3B56-4A60-8EB4-36F521FCA7AB}" srcOrd="1" destOrd="0" presId="urn:microsoft.com/office/officeart/2005/8/layout/venn3"/>
    <dgm:cxn modelId="{9200838E-D370-4D47-9563-5A9B2B74886F}" type="presParOf" srcId="{6CC974E1-3C69-4A11-ACBE-9F31E034866F}" destId="{240A8B64-6D17-4A54-80D1-FCE99A337D49}" srcOrd="2" destOrd="0" presId="urn:microsoft.com/office/officeart/2005/8/layout/venn3"/>
    <dgm:cxn modelId="{AC8C48D8-FCFA-4C7B-B50A-AC8BA74C9773}" type="presParOf" srcId="{6CC974E1-3C69-4A11-ACBE-9F31E034866F}" destId="{A9B5A9FF-BC52-4BC5-885D-260B35DD8D1C}" srcOrd="3" destOrd="0" presId="urn:microsoft.com/office/officeart/2005/8/layout/venn3"/>
    <dgm:cxn modelId="{635703B7-FE65-4C14-8481-53188751ECCF}" type="presParOf" srcId="{6CC974E1-3C69-4A11-ACBE-9F31E034866F}" destId="{1A5AAF3B-F68F-45B7-8927-EE00B5B2EF9B}" srcOrd="4" destOrd="0" presId="urn:microsoft.com/office/officeart/2005/8/layout/venn3"/>
    <dgm:cxn modelId="{2E113D7D-7FB0-4D84-B207-912A9CC1E2D2}" type="presParOf" srcId="{6CC974E1-3C69-4A11-ACBE-9F31E034866F}" destId="{0B5E4D6C-2F80-4FFE-B5D8-B106CA963ED8}" srcOrd="5" destOrd="0" presId="urn:microsoft.com/office/officeart/2005/8/layout/venn3"/>
    <dgm:cxn modelId="{E72FCC41-281B-4D57-B9CB-BAEF1FD41189}" type="presParOf" srcId="{6CC974E1-3C69-4A11-ACBE-9F31E034866F}" destId="{9809D28B-B452-4FB3-A08D-C7E822A094B8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B7C53B9-2363-4B1C-A93F-60E1EC163B52}" type="doc">
      <dgm:prSet loTypeId="urn:microsoft.com/office/officeart/2005/8/layout/venn3" loCatId="relationship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n-US"/>
        </a:p>
      </dgm:t>
    </dgm:pt>
    <dgm:pt modelId="{4BAAB78F-7F14-450E-890E-D8C609530803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en-US" dirty="0">
              <a:latin typeface="Myriad Pro" panose="020B0503030403020204" pitchFamily="34" charset="0"/>
            </a:rPr>
            <a:t>PDF RIP</a:t>
          </a:r>
          <a:r>
            <a:rPr lang="ru-RU" dirty="0">
              <a:latin typeface="Myriad Pro" panose="020B0503030403020204" pitchFamily="34" charset="0"/>
            </a:rPr>
            <a:t> И ПЕЧАТЬ</a:t>
          </a:r>
          <a:endParaRPr lang="en-US" dirty="0">
            <a:latin typeface="Myriad Pro" panose="020B0503030403020204" pitchFamily="34" charset="0"/>
          </a:endParaRPr>
        </a:p>
      </dgm:t>
    </dgm:pt>
    <dgm:pt modelId="{5A44D974-8947-4CE4-908D-70607030859A}" type="parTrans" cxnId="{4BC0E4DD-A662-4B47-AFC8-A7C16F0D8DD7}">
      <dgm:prSet/>
      <dgm:spPr/>
      <dgm:t>
        <a:bodyPr/>
        <a:lstStyle/>
        <a:p>
          <a:endParaRPr lang="en-US"/>
        </a:p>
      </dgm:t>
    </dgm:pt>
    <dgm:pt modelId="{B885C90B-56BD-40A1-B8A9-B173B9F46D2B}" type="sibTrans" cxnId="{4BC0E4DD-A662-4B47-AFC8-A7C16F0D8DD7}">
      <dgm:prSet/>
      <dgm:spPr/>
      <dgm:t>
        <a:bodyPr/>
        <a:lstStyle/>
        <a:p>
          <a:endParaRPr lang="en-US"/>
        </a:p>
      </dgm:t>
    </dgm:pt>
    <dgm:pt modelId="{CC3BD5C6-C1C1-42E4-B59C-45551A5F6872}">
      <dgm:prSet phldrT="[Text]"/>
      <dgm:spPr>
        <a:solidFill>
          <a:schemeClr val="accent4">
            <a:lumMod val="60000"/>
            <a:lumOff val="40000"/>
            <a:alpha val="50000"/>
          </a:schemeClr>
        </a:solidFill>
      </dgm:spPr>
      <dgm:t>
        <a:bodyPr/>
        <a:lstStyle/>
        <a:p>
          <a:r>
            <a:rPr lang="ru-RU" dirty="0">
              <a:latin typeface="Myriad Pro" panose="020B0503030403020204" pitchFamily="34" charset="0"/>
            </a:rPr>
            <a:t>КОНТУРНАЯ РЕЗКА</a:t>
          </a:r>
          <a:endParaRPr lang="en-US" dirty="0">
            <a:latin typeface="Myriad Pro" panose="020B0503030403020204" pitchFamily="34" charset="0"/>
          </a:endParaRPr>
        </a:p>
      </dgm:t>
    </dgm:pt>
    <dgm:pt modelId="{D0E32A34-175C-4F5E-92C4-4B5BBAE62355}" type="sibTrans" cxnId="{F97DE125-BFC0-4EFA-8F28-0D1EF666DC03}">
      <dgm:prSet/>
      <dgm:spPr/>
      <dgm:t>
        <a:bodyPr/>
        <a:lstStyle/>
        <a:p>
          <a:endParaRPr lang="en-US"/>
        </a:p>
      </dgm:t>
    </dgm:pt>
    <dgm:pt modelId="{2528C015-D9E1-4CC2-9E2B-2F17A604902A}" type="parTrans" cxnId="{F97DE125-BFC0-4EFA-8F28-0D1EF666DC03}">
      <dgm:prSet/>
      <dgm:spPr/>
      <dgm:t>
        <a:bodyPr/>
        <a:lstStyle/>
        <a:p>
          <a:endParaRPr lang="en-US"/>
        </a:p>
      </dgm:t>
    </dgm:pt>
    <dgm:pt modelId="{6CC974E1-3C69-4A11-ACBE-9F31E034866F}" type="pres">
      <dgm:prSet presAssocID="{BB7C53B9-2363-4B1C-A93F-60E1EC163B52}" presName="Name0" presStyleCnt="0">
        <dgm:presLayoutVars>
          <dgm:dir/>
          <dgm:resizeHandles val="exact"/>
        </dgm:presLayoutVars>
      </dgm:prSet>
      <dgm:spPr/>
    </dgm:pt>
    <dgm:pt modelId="{1A5AAF3B-F68F-45B7-8927-EE00B5B2EF9B}" type="pres">
      <dgm:prSet presAssocID="{4BAAB78F-7F14-450E-890E-D8C609530803}" presName="Name5" presStyleLbl="vennNode1" presStyleIdx="0" presStyleCnt="2">
        <dgm:presLayoutVars>
          <dgm:bulletEnabled val="1"/>
        </dgm:presLayoutVars>
      </dgm:prSet>
      <dgm:spPr/>
    </dgm:pt>
    <dgm:pt modelId="{0B5E4D6C-2F80-4FFE-B5D8-B106CA963ED8}" type="pres">
      <dgm:prSet presAssocID="{B885C90B-56BD-40A1-B8A9-B173B9F46D2B}" presName="space" presStyleCnt="0"/>
      <dgm:spPr/>
    </dgm:pt>
    <dgm:pt modelId="{9809D28B-B452-4FB3-A08D-C7E822A094B8}" type="pres">
      <dgm:prSet presAssocID="{CC3BD5C6-C1C1-42E4-B59C-45551A5F6872}" presName="Name5" presStyleLbl="vennNode1" presStyleIdx="1" presStyleCnt="2" custLinFactNeighborX="-7508">
        <dgm:presLayoutVars>
          <dgm:bulletEnabled val="1"/>
        </dgm:presLayoutVars>
      </dgm:prSet>
      <dgm:spPr/>
    </dgm:pt>
  </dgm:ptLst>
  <dgm:cxnLst>
    <dgm:cxn modelId="{EED40015-69DC-4D8E-A4F3-BDF5A3368CA8}" type="presOf" srcId="{4BAAB78F-7F14-450E-890E-D8C609530803}" destId="{1A5AAF3B-F68F-45B7-8927-EE00B5B2EF9B}" srcOrd="0" destOrd="0" presId="urn:microsoft.com/office/officeart/2005/8/layout/venn3"/>
    <dgm:cxn modelId="{F97DE125-BFC0-4EFA-8F28-0D1EF666DC03}" srcId="{BB7C53B9-2363-4B1C-A93F-60E1EC163B52}" destId="{CC3BD5C6-C1C1-42E4-B59C-45551A5F6872}" srcOrd="1" destOrd="0" parTransId="{2528C015-D9E1-4CC2-9E2B-2F17A604902A}" sibTransId="{D0E32A34-175C-4F5E-92C4-4B5BBAE62355}"/>
    <dgm:cxn modelId="{1A5E67AC-930A-4F07-96FB-8CEED067C960}" type="presOf" srcId="{CC3BD5C6-C1C1-42E4-B59C-45551A5F6872}" destId="{9809D28B-B452-4FB3-A08D-C7E822A094B8}" srcOrd="0" destOrd="0" presId="urn:microsoft.com/office/officeart/2005/8/layout/venn3"/>
    <dgm:cxn modelId="{4BC0E4DD-A662-4B47-AFC8-A7C16F0D8DD7}" srcId="{BB7C53B9-2363-4B1C-A93F-60E1EC163B52}" destId="{4BAAB78F-7F14-450E-890E-D8C609530803}" srcOrd="0" destOrd="0" parTransId="{5A44D974-8947-4CE4-908D-70607030859A}" sibTransId="{B885C90B-56BD-40A1-B8A9-B173B9F46D2B}"/>
    <dgm:cxn modelId="{E93FCAF6-CD08-4398-AEA3-8B1572536AC5}" type="presOf" srcId="{BB7C53B9-2363-4B1C-A93F-60E1EC163B52}" destId="{6CC974E1-3C69-4A11-ACBE-9F31E034866F}" srcOrd="0" destOrd="0" presId="urn:microsoft.com/office/officeart/2005/8/layout/venn3"/>
    <dgm:cxn modelId="{5173C996-EB53-4075-8C29-CF46072C6DEF}" type="presParOf" srcId="{6CC974E1-3C69-4A11-ACBE-9F31E034866F}" destId="{1A5AAF3B-F68F-45B7-8927-EE00B5B2EF9B}" srcOrd="0" destOrd="0" presId="urn:microsoft.com/office/officeart/2005/8/layout/venn3"/>
    <dgm:cxn modelId="{5038FC74-4C8D-46EC-87D5-29EA963E726C}" type="presParOf" srcId="{6CC974E1-3C69-4A11-ACBE-9F31E034866F}" destId="{0B5E4D6C-2F80-4FFE-B5D8-B106CA963ED8}" srcOrd="1" destOrd="0" presId="urn:microsoft.com/office/officeart/2005/8/layout/venn3"/>
    <dgm:cxn modelId="{51AC1514-A9B7-4217-8D65-06E405F85E6A}" type="presParOf" srcId="{6CC974E1-3C69-4A11-ACBE-9F31E034866F}" destId="{9809D28B-B452-4FB3-A08D-C7E822A094B8}" srcOrd="2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1A3E2-3A44-492C-A89E-F6BD1F8A4D90}">
      <dsp:nvSpPr>
        <dsp:cNvPr id="0" name=""/>
        <dsp:cNvSpPr/>
      </dsp:nvSpPr>
      <dsp:spPr>
        <a:xfrm>
          <a:off x="1612997" y="0"/>
          <a:ext cx="1124438" cy="750781"/>
        </a:xfrm>
        <a:prstGeom prst="trapezoid">
          <a:avLst>
            <a:gd name="adj" fmla="val 74885"/>
          </a:avLst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Myriad Pro" panose="020B0503030403020204" pitchFamily="34" charset="0"/>
            </a:rPr>
            <a:t>Типографии высшего класса</a:t>
          </a:r>
          <a:endParaRPr lang="en-US" sz="1600" b="1" kern="1200" dirty="0">
            <a:latin typeface="Myriad Pro" panose="020B0503030403020204" pitchFamily="34" charset="0"/>
          </a:endParaRPr>
        </a:p>
      </dsp:txBody>
      <dsp:txXfrm>
        <a:off x="1612997" y="0"/>
        <a:ext cx="1124438" cy="750781"/>
      </dsp:txXfrm>
    </dsp:sp>
    <dsp:sp modelId="{C222C15A-8E0F-4729-8508-24A0B4F37330}">
      <dsp:nvSpPr>
        <dsp:cNvPr id="0" name=""/>
        <dsp:cNvSpPr/>
      </dsp:nvSpPr>
      <dsp:spPr>
        <a:xfrm>
          <a:off x="686908" y="750781"/>
          <a:ext cx="2976616" cy="1236688"/>
        </a:xfrm>
        <a:prstGeom prst="trapezoid">
          <a:avLst>
            <a:gd name="adj" fmla="val 74885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Myriad Pro" panose="020B0503030403020204" pitchFamily="34" charset="0"/>
            </a:rPr>
            <a:t>Типографии среднего класса</a:t>
          </a:r>
          <a:endParaRPr lang="en-US" sz="1600" b="1" kern="1200" dirty="0">
            <a:latin typeface="Myriad Pro" panose="020B0503030403020204" pitchFamily="34" charset="0"/>
          </a:endParaRPr>
        </a:p>
      </dsp:txBody>
      <dsp:txXfrm>
        <a:off x="1207815" y="750781"/>
        <a:ext cx="1934801" cy="1236688"/>
      </dsp:txXfrm>
    </dsp:sp>
    <dsp:sp modelId="{EE51B5CD-728D-4593-A14C-08A16CB34E53}">
      <dsp:nvSpPr>
        <dsp:cNvPr id="0" name=""/>
        <dsp:cNvSpPr/>
      </dsp:nvSpPr>
      <dsp:spPr>
        <a:xfrm>
          <a:off x="0" y="1987469"/>
          <a:ext cx="4350433" cy="917288"/>
        </a:xfrm>
        <a:prstGeom prst="trapezoid">
          <a:avLst>
            <a:gd name="adj" fmla="val 74885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Myriad Pro" panose="020B0503030403020204" pitchFamily="34" charset="0"/>
            </a:rPr>
            <a:t>Изготовители логотипов</a:t>
          </a:r>
          <a:r>
            <a:rPr lang="en-US" sz="1600" b="1" kern="1200" dirty="0">
              <a:latin typeface="Myriad Pro" panose="020B0503030403020204" pitchFamily="34" charset="0"/>
            </a:rPr>
            <a:t> /</a:t>
          </a:r>
          <a:r>
            <a:rPr lang="ru-RU" sz="1600" b="1" kern="1200" dirty="0">
              <a:latin typeface="Myriad Pro" panose="020B0503030403020204" pitchFamily="34" charset="0"/>
            </a:rPr>
            <a:t> Магазины печати, от малого до среднего</a:t>
          </a:r>
          <a:r>
            <a:rPr lang="en-US" sz="1600" b="1" kern="1200" dirty="0">
              <a:latin typeface="Myriad Pro" panose="020B0503030403020204" pitchFamily="34" charset="0"/>
            </a:rPr>
            <a:t> </a:t>
          </a:r>
        </a:p>
      </dsp:txBody>
      <dsp:txXfrm>
        <a:off x="761325" y="1987469"/>
        <a:ext cx="2827781" cy="9172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1A3E2-3A44-492C-A89E-F6BD1F8A4D90}">
      <dsp:nvSpPr>
        <dsp:cNvPr id="0" name=""/>
        <dsp:cNvSpPr/>
      </dsp:nvSpPr>
      <dsp:spPr>
        <a:xfrm>
          <a:off x="1612997" y="0"/>
          <a:ext cx="1124438" cy="750781"/>
        </a:xfrm>
        <a:prstGeom prst="trapezoid">
          <a:avLst>
            <a:gd name="adj" fmla="val 74885"/>
          </a:avLst>
        </a:prstGeom>
        <a:solidFill>
          <a:schemeClr val="accent4">
            <a:lumMod val="20000"/>
            <a:lumOff val="8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Myriad Pro" panose="020B0503030403020204" pitchFamily="34" charset="0"/>
            </a:rPr>
            <a:t>Типографии высшего класса</a:t>
          </a:r>
          <a:endParaRPr lang="en-US" sz="1600" b="1" kern="1200" dirty="0">
            <a:latin typeface="Myriad Pro" panose="020B0503030403020204" pitchFamily="34" charset="0"/>
          </a:endParaRPr>
        </a:p>
      </dsp:txBody>
      <dsp:txXfrm>
        <a:off x="1612997" y="0"/>
        <a:ext cx="1124438" cy="750781"/>
      </dsp:txXfrm>
    </dsp:sp>
    <dsp:sp modelId="{C222C15A-8E0F-4729-8508-24A0B4F37330}">
      <dsp:nvSpPr>
        <dsp:cNvPr id="0" name=""/>
        <dsp:cNvSpPr/>
      </dsp:nvSpPr>
      <dsp:spPr>
        <a:xfrm>
          <a:off x="686908" y="750781"/>
          <a:ext cx="2976616" cy="1236688"/>
        </a:xfrm>
        <a:prstGeom prst="trapezoid">
          <a:avLst>
            <a:gd name="adj" fmla="val 74885"/>
          </a:avLst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Myriad Pro" panose="020B0503030403020204" pitchFamily="34" charset="0"/>
            </a:rPr>
            <a:t>Типографии среднего класса</a:t>
          </a:r>
          <a:endParaRPr lang="en-US" sz="1600" b="1" kern="1200" dirty="0">
            <a:latin typeface="Myriad Pro" panose="020B0503030403020204" pitchFamily="34" charset="0"/>
          </a:endParaRPr>
        </a:p>
      </dsp:txBody>
      <dsp:txXfrm>
        <a:off x="1207815" y="750781"/>
        <a:ext cx="1934801" cy="1236688"/>
      </dsp:txXfrm>
    </dsp:sp>
    <dsp:sp modelId="{EE51B5CD-728D-4593-A14C-08A16CB34E53}">
      <dsp:nvSpPr>
        <dsp:cNvPr id="0" name=""/>
        <dsp:cNvSpPr/>
      </dsp:nvSpPr>
      <dsp:spPr>
        <a:xfrm>
          <a:off x="0" y="1987469"/>
          <a:ext cx="4350433" cy="917288"/>
        </a:xfrm>
        <a:prstGeom prst="trapezoid">
          <a:avLst>
            <a:gd name="adj" fmla="val 74885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latin typeface="Myriad Pro" panose="020B0503030403020204" pitchFamily="34" charset="0"/>
            </a:rPr>
            <a:t>Изготовители логотипов</a:t>
          </a:r>
          <a:r>
            <a:rPr lang="en-US" sz="1600" b="1" kern="1200" dirty="0">
              <a:latin typeface="Myriad Pro" panose="020B0503030403020204" pitchFamily="34" charset="0"/>
            </a:rPr>
            <a:t> / </a:t>
          </a:r>
          <a:r>
            <a:rPr lang="ru-RU" sz="1600" b="1" kern="1200" dirty="0">
              <a:latin typeface="Myriad Pro" panose="020B0503030403020204" pitchFamily="34" charset="0"/>
            </a:rPr>
            <a:t>Магазины печати, от малого до среднего</a:t>
          </a:r>
          <a:r>
            <a:rPr lang="en-US" sz="1600" b="1" kern="1200" dirty="0">
              <a:latin typeface="Myriad Pro" panose="020B0503030403020204" pitchFamily="34" charset="0"/>
            </a:rPr>
            <a:t> </a:t>
          </a:r>
        </a:p>
      </dsp:txBody>
      <dsp:txXfrm>
        <a:off x="761325" y="1987469"/>
        <a:ext cx="2827781" cy="91728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B2BE6D-BE34-47BF-B6CC-8884E6E26CF0}">
      <dsp:nvSpPr>
        <dsp:cNvPr id="0" name=""/>
        <dsp:cNvSpPr/>
      </dsp:nvSpPr>
      <dsp:spPr>
        <a:xfrm>
          <a:off x="1755" y="363930"/>
          <a:ext cx="1761712" cy="1761712"/>
        </a:xfrm>
        <a:prstGeom prst="ellipse">
          <a:avLst/>
        </a:prstGeom>
        <a:solidFill>
          <a:schemeClr val="accent4">
            <a:lumMod val="40000"/>
            <a:lumOff val="6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953" tIns="20320" rIns="96953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yriad Pro" panose="020B0503030403020204" pitchFamily="34" charset="0"/>
            </a:rPr>
            <a:t>ПОЛНЫЙ ДИЗАЙН</a:t>
          </a:r>
          <a:endParaRPr lang="en-US" sz="1600" kern="1200" dirty="0">
            <a:latin typeface="Myriad Pro" panose="020B0503030403020204" pitchFamily="34" charset="0"/>
          </a:endParaRPr>
        </a:p>
      </dsp:txBody>
      <dsp:txXfrm>
        <a:off x="259752" y="621927"/>
        <a:ext cx="1245718" cy="1245718"/>
      </dsp:txXfrm>
    </dsp:sp>
    <dsp:sp modelId="{240A8B64-6D17-4A54-80D1-FCE99A337D49}">
      <dsp:nvSpPr>
        <dsp:cNvPr id="0" name=""/>
        <dsp:cNvSpPr/>
      </dsp:nvSpPr>
      <dsp:spPr>
        <a:xfrm>
          <a:off x="1413916" y="390831"/>
          <a:ext cx="1761712" cy="1761712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953" tIns="20320" rIns="96953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yriad Pro" panose="020B0503030403020204" pitchFamily="34" charset="0"/>
            </a:rPr>
            <a:t>РЕЗКА ВИНИЛА</a:t>
          </a:r>
          <a:endParaRPr lang="en-US" sz="1600" kern="1200" dirty="0">
            <a:latin typeface="Myriad Pro" panose="020B0503030403020204" pitchFamily="34" charset="0"/>
          </a:endParaRPr>
        </a:p>
      </dsp:txBody>
      <dsp:txXfrm>
        <a:off x="1671913" y="648828"/>
        <a:ext cx="1245718" cy="1245718"/>
      </dsp:txXfrm>
    </dsp:sp>
    <dsp:sp modelId="{1A5AAF3B-F68F-45B7-8927-EE00B5B2EF9B}">
      <dsp:nvSpPr>
        <dsp:cNvPr id="0" name=""/>
        <dsp:cNvSpPr/>
      </dsp:nvSpPr>
      <dsp:spPr>
        <a:xfrm>
          <a:off x="2820496" y="363930"/>
          <a:ext cx="1761712" cy="1761712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953" tIns="20320" rIns="96953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Myriad Pro" panose="020B0503030403020204" pitchFamily="34" charset="0"/>
            </a:rPr>
            <a:t>PDF RIP</a:t>
          </a:r>
          <a:r>
            <a:rPr lang="ru-RU" sz="1600" kern="1200" dirty="0">
              <a:latin typeface="Myriad Pro" panose="020B0503030403020204" pitchFamily="34" charset="0"/>
            </a:rPr>
            <a:t> И ПЕЧАТЬ</a:t>
          </a:r>
          <a:endParaRPr lang="en-US" sz="1600" kern="1200" dirty="0">
            <a:latin typeface="Myriad Pro" panose="020B0503030403020204" pitchFamily="34" charset="0"/>
          </a:endParaRPr>
        </a:p>
      </dsp:txBody>
      <dsp:txXfrm>
        <a:off x="3078493" y="621927"/>
        <a:ext cx="1245718" cy="1245718"/>
      </dsp:txXfrm>
    </dsp:sp>
    <dsp:sp modelId="{9809D28B-B452-4FB3-A08D-C7E822A094B8}">
      <dsp:nvSpPr>
        <dsp:cNvPr id="0" name=""/>
        <dsp:cNvSpPr/>
      </dsp:nvSpPr>
      <dsp:spPr>
        <a:xfrm>
          <a:off x="4229866" y="363930"/>
          <a:ext cx="1761712" cy="1761712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6953" tIns="20320" rIns="96953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yriad Pro" panose="020B0503030403020204" pitchFamily="34" charset="0"/>
            </a:rPr>
            <a:t>КОНТУРНАЯ РЕЗКА</a:t>
          </a:r>
          <a:endParaRPr lang="en-US" sz="1600" kern="1200" dirty="0">
            <a:latin typeface="Myriad Pro" panose="020B0503030403020204" pitchFamily="34" charset="0"/>
          </a:endParaRPr>
        </a:p>
      </dsp:txBody>
      <dsp:txXfrm>
        <a:off x="4487863" y="621927"/>
        <a:ext cx="1245718" cy="124571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5AAF3B-F68F-45B7-8927-EE00B5B2EF9B}">
      <dsp:nvSpPr>
        <dsp:cNvPr id="0" name=""/>
        <dsp:cNvSpPr/>
      </dsp:nvSpPr>
      <dsp:spPr>
        <a:xfrm>
          <a:off x="31484" y="118"/>
          <a:ext cx="1792703" cy="1792703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658" tIns="20320" rIns="98658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Myriad Pro" panose="020B0503030403020204" pitchFamily="34" charset="0"/>
            </a:rPr>
            <a:t>PDF RIP</a:t>
          </a:r>
          <a:r>
            <a:rPr lang="ru-RU" sz="1600" kern="1200" dirty="0">
              <a:latin typeface="Myriad Pro" panose="020B0503030403020204" pitchFamily="34" charset="0"/>
            </a:rPr>
            <a:t> И ПЕЧАТЬ</a:t>
          </a:r>
          <a:endParaRPr lang="en-US" sz="1600" kern="1200" dirty="0">
            <a:latin typeface="Myriad Pro" panose="020B0503030403020204" pitchFamily="34" charset="0"/>
          </a:endParaRPr>
        </a:p>
      </dsp:txBody>
      <dsp:txXfrm>
        <a:off x="294019" y="262653"/>
        <a:ext cx="1267633" cy="1267633"/>
      </dsp:txXfrm>
    </dsp:sp>
    <dsp:sp modelId="{9809D28B-B452-4FB3-A08D-C7E822A094B8}">
      <dsp:nvSpPr>
        <dsp:cNvPr id="0" name=""/>
        <dsp:cNvSpPr/>
      </dsp:nvSpPr>
      <dsp:spPr>
        <a:xfrm>
          <a:off x="1438727" y="118"/>
          <a:ext cx="1792703" cy="1792703"/>
        </a:xfrm>
        <a:prstGeom prst="ellipse">
          <a:avLst/>
        </a:prstGeom>
        <a:solidFill>
          <a:schemeClr val="accent4">
            <a:lumMod val="60000"/>
            <a:lumOff val="40000"/>
            <a:alpha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98658" tIns="20320" rIns="98658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latin typeface="Myriad Pro" panose="020B0503030403020204" pitchFamily="34" charset="0"/>
            </a:rPr>
            <a:t>КОНТУРНАЯ РЕЗКА</a:t>
          </a:r>
          <a:endParaRPr lang="en-US" sz="1600" kern="1200" dirty="0">
            <a:latin typeface="Myriad Pro" panose="020B0503030403020204" pitchFamily="34" charset="0"/>
          </a:endParaRPr>
        </a:p>
      </dsp:txBody>
      <dsp:txXfrm>
        <a:off x="1701262" y="262653"/>
        <a:ext cx="1267633" cy="1267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5267D-334A-4E51-8D66-769CA7471FC9}" type="datetimeFigureOut">
              <a:rPr lang="en-BE" smtClean="0"/>
              <a:t>11/7/19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C0B373-4685-4A7A-A39D-FA0AB29B03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646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B373-4685-4A7A-A39D-FA0AB29B03F9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343235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 International 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(formerly </a:t>
            </a:r>
            <a:r>
              <a:rPr lang="en-US" sz="1400" i="1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Scanvec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Amiable)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,  is a privately held company with headquarters in Salt Lake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City, Utah.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is a truly independent,  global company with additional offices in Belgium, Brazil, China, India &amp; Japan.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57150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over 25 years experience in the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and wide-format print industry. 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Over 1 Million units sold in + 50 countries.</a:t>
            </a:r>
          </a:p>
          <a:p>
            <a:pPr marL="0" lvl="0" indent="-46229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46229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delivers you the most popular, easy to use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software: Flexi.   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Over 75% of sign shops use Flexi for their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today (or if you like 7 out of 10 sign use Flexi) and our other print products are bundled with thousands of printers around the world.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(</a:t>
            </a:r>
            <a:r>
              <a:rPr lang="en-US" sz="1400" i="1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Think about it, when you approach a new customer for the HP Latex 300 series, chances are they are already using Flexi, and if not they are already familiar with it).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offices across the globe that understand local market challenges, we provide local sales, software and logistics support to our solid network of resellers.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 </a:t>
            </a: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Recent survey conducted amid our customers revealed 92% would recommend Flexi to a friend in the industry!!!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410971" lvl="1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defTabSz="939363">
              <a:defRPr/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marR="0" indent="0" algn="l" defTabSz="93936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Being 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the chosen RIP in the box, we worked very closely with HP on the development of this new generation of HP Latex printers. </a:t>
            </a:r>
            <a:r>
              <a:rPr lang="en-US" sz="1400" baseline="0" dirty="0"/>
              <a:t>Additionally, our software interfaces closely with the new online HP Media Library. </a:t>
            </a:r>
          </a:p>
          <a:p>
            <a:pPr defTabSz="939363">
              <a:defRPr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defTabSz="939363"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As part of this close collaboration , we developed  especially for you an exciting and comprehensive product  portfolio named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FlexiPRINT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HP Edition designed to enhance your competitive sales position. 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B373-4685-4A7A-A39D-FA0AB29B03F9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34128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 International 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(formerly </a:t>
            </a:r>
            <a:r>
              <a:rPr lang="en-US" sz="1400" i="1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Scanvec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Amiable)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,  is a privately held company with headquarters in Salt Lake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City, Utah.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is a truly independent,  global company with additional offices in Belgium, Brazil, China, India &amp; Japan.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57150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over 25 years experience in the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and wide-format print industry. 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Over 1 Million units sold in + 50 countries.</a:t>
            </a:r>
          </a:p>
          <a:p>
            <a:pPr marL="0" lvl="0" indent="-46229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46229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delivers you the most popular, easy to use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software: Flexi.   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Over 75% of sign shops use Flexi for their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today (or if you like 7 out of 10 sign use Flexi) and our other print products are bundled with thousands of printers around the world.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(</a:t>
            </a:r>
            <a:r>
              <a:rPr lang="en-US" sz="1400" i="1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Think about it, when you approach a new customer for the HP Latex 300 series, chances are they are already using Flexi, and if not they are already familiar with it).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offices across the globe that understand local market challenges, we provide local sales, software and logistics support to our solid network of resellers.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 </a:t>
            </a: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Recent survey conducted amid our customers revealed 92% would recommend Flexi to a friend in the industry!!!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410971" lvl="1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defTabSz="939363">
              <a:defRPr/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marR="0" indent="0" algn="l" defTabSz="93936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Being 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the chosen RIP in the box, we worked very closely with HP on the development of this new generation of HP Latex printers. </a:t>
            </a:r>
            <a:r>
              <a:rPr lang="en-US" sz="1400" baseline="0" dirty="0"/>
              <a:t>Additionally, our software interfaces closely with the new online HP Media Library. </a:t>
            </a:r>
          </a:p>
          <a:p>
            <a:pPr defTabSz="939363">
              <a:defRPr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defTabSz="939363"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As part of this close collaboration , we developed  especially for you an exciting and comprehensive product  portfolio named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FlexiPRINT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HP Edition designed to enhance your competitive sales position. 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B373-4685-4A7A-A39D-FA0AB29B03F9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25072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 International 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(formerly </a:t>
            </a:r>
            <a:r>
              <a:rPr lang="en-US" sz="1400" i="1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Scanvec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Amiable)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,  is a privately held company with headquarters in Salt Lake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City, Utah.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is a truly independent,  global company with additional offices in Belgium, Brazil, China, India &amp; Japan.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57150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over 25 years experience in the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and wide-format print industry. 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Over 1 Million units sold in + 50 countries.</a:t>
            </a:r>
          </a:p>
          <a:p>
            <a:pPr marL="0" lvl="0" indent="-46229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46229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delivers you the most popular, easy to use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software: Flexi.   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Over 75% of sign shops use Flexi for their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today (or if you like 7 out of 10 sign use Flexi) and our other print products are bundled with thousands of printers around the world.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(</a:t>
            </a:r>
            <a:r>
              <a:rPr lang="en-US" sz="1400" i="1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Think about it, when you approach a new customer for the HP Latex 300 series, chances are they are already using Flexi, and if not they are already familiar with it).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offices across the globe that understand local market challenges, we provide local sales, software and logistics support to our solid network of resellers.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 </a:t>
            </a: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Recent survey conducted amid our customers revealed 92% would recommend Flexi to a friend in the industry!!!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410971" lvl="1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defTabSz="939363">
              <a:defRPr/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marR="0" indent="0" algn="l" defTabSz="93936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Being 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the chosen RIP in the box, we worked very closely with HP on the development of this new generation of HP Latex printers. </a:t>
            </a:r>
            <a:r>
              <a:rPr lang="en-US" sz="1400" baseline="0" dirty="0"/>
              <a:t>Additionally, our software interfaces closely with the new online HP Media Library. </a:t>
            </a:r>
          </a:p>
          <a:p>
            <a:pPr defTabSz="939363">
              <a:defRPr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defTabSz="939363"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As part of this close collaboration , we developed  especially for you an exciting and comprehensive product  portfolio named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FlexiPRINT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HP Edition designed to enhance your competitive sales position. 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B373-4685-4A7A-A39D-FA0AB29B03F9}" type="slidenum">
              <a:rPr lang="en-BE" smtClean="0"/>
              <a:t>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486795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 International 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(formerly </a:t>
            </a:r>
            <a:r>
              <a:rPr lang="en-US" sz="1400" i="1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Scanvec</a:t>
            </a:r>
            <a:r>
              <a:rPr lang="en-US" sz="1400" i="1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Amiable)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,  is a privately held company with headquarters in Salt Lake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City, Utah.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is a truly independent,  global company with additional offices in Belgium, Brazil, China, India &amp; Japan.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57150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over 25 years experience in the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and wide-format print industry. 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Over 1 Million units sold in + 50 countries.</a:t>
            </a:r>
          </a:p>
          <a:p>
            <a:pPr marL="0" lvl="0" indent="-46229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marR="0" lvl="0" indent="-46229" algn="l" defTabSz="457200" rtl="0" eaLnBrk="1" fontAlgn="base" latinLnBrk="0" hangingPunct="1">
              <a:lnSpc>
                <a:spcPct val="9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SAi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delivers you the most popular, easy to use </a:t>
            </a:r>
            <a:r>
              <a:rPr lang="en-US" sz="1400" kern="120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signmaking</a:t>
            </a: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software: Flexi.   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Over 75% of sign shops use Flexi for their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signmaking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today (or if you like 7 out of 10 sign use Flexi) and our other print products are bundled with thousands of printers around the world. 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(</a:t>
            </a:r>
            <a:r>
              <a:rPr lang="en-US" sz="1400" i="1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Think about it, when you approach a new customer for the HP Latex 300 series, chances are they are already using Flexi, and if not they are already familiar with it).</a:t>
            </a:r>
          </a:p>
          <a:p>
            <a:pPr marL="0" lvl="0" indent="-57150" eaLnBrk="1" hangingPunct="1">
              <a:lnSpc>
                <a:spcPct val="90000"/>
              </a:lnSpc>
              <a:buFont typeface="Arial" charset="0"/>
              <a:buNone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With offices across the globe that understand local market challenges, we provide local sales, software and logistics support to our solid network of resellers.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  </a:t>
            </a:r>
          </a:p>
          <a:p>
            <a:pPr marL="0" lvl="0" indent="-46229" defTabSz="939363">
              <a:lnSpc>
                <a:spcPct val="90000"/>
              </a:lnSpc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Arial" charset="0"/>
              </a:rPr>
              <a:t>Recent survey conducted amid our customers revealed 92% would recommend Flexi to a friend in the industry!!!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marL="410971" lvl="1">
              <a:lnSpc>
                <a:spcPct val="90000"/>
              </a:lnSpc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Arial" charset="0"/>
            </a:endParaRPr>
          </a:p>
          <a:p>
            <a:pPr defTabSz="939363">
              <a:defRPr/>
            </a:pP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marL="0" marR="0" indent="0" algn="l" defTabSz="939363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120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Being  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the chosen RIP in the box, we worked very closely with HP on the development of this new generation of HP Latex printers. </a:t>
            </a:r>
            <a:r>
              <a:rPr lang="en-US" sz="1400" baseline="0" dirty="0"/>
              <a:t>Additionally, our software interfaces closely with the new online HP Media Library. </a:t>
            </a:r>
          </a:p>
          <a:p>
            <a:pPr defTabSz="939363">
              <a:defRPr/>
            </a:pPr>
            <a:endParaRPr lang="en-US" sz="1400" kern="1200" baseline="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 defTabSz="939363">
              <a:defRPr/>
            </a:pP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As part of this close collaboration , we developed  especially for you an exciting and comprehensive product  portfolio named </a:t>
            </a:r>
            <a:r>
              <a:rPr lang="en-US" sz="1400" kern="1200" baseline="0" dirty="0" err="1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FlexiPRINT</a:t>
            </a:r>
            <a:r>
              <a:rPr lang="en-US" sz="1400" kern="1200" baseline="0" dirty="0">
                <a:solidFill>
                  <a:schemeClr val="tx1"/>
                </a:solidFill>
                <a:latin typeface="HP Simplified"/>
                <a:ea typeface="MS PGothic" pitchFamily="34" charset="-128"/>
                <a:cs typeface="HP Simplified"/>
              </a:rPr>
              <a:t> HP Edition designed to enhance your competitive sales position. </a:t>
            </a:r>
            <a:endParaRPr lang="en-US" sz="1400" kern="1200" dirty="0">
              <a:solidFill>
                <a:schemeClr val="tx1"/>
              </a:solidFill>
              <a:latin typeface="HP Simplified"/>
              <a:ea typeface="MS PGothic" pitchFamily="34" charset="-128"/>
              <a:cs typeface="HP Simplified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pPr>
              <a:spcBef>
                <a:spcPct val="0"/>
              </a:spcBef>
            </a:pPr>
            <a:endParaRPr lang="en-US" dirty="0">
              <a:latin typeface="HP Simplified" pitchFamily="34" charset="0"/>
            </a:endParaRP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C0B373-4685-4A7A-A39D-FA0AB29B03F9}" type="slidenum">
              <a:rPr lang="en-BE" smtClean="0"/>
              <a:t>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7762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257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4616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95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11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87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688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4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19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79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8134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768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0AC6C6-0F12-5F40-8EDB-5D1498A999B0}" type="datetimeFigureOut">
              <a:rPr lang="en-US" smtClean="0"/>
              <a:t>11/7/19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31304-6EA8-6D43-9018-15CD42E4F5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047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1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B91C2610"/><Relationship Id="rId4" Type="http://schemas.openxmlformats.org/officeDocument/2006/relationships/image" Target="../media/image4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://www.saicloud.com/" TargetMode="External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xyz@xzy.com" TargetMode="External"/><Relationship Id="rId5" Type="http://schemas.openxmlformats.org/officeDocument/2006/relationships/image" Target="../media/image44.emf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hyperlink" Target="http://www.saicloud.com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aicloud.com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hyperlink" Target="http://www.saicloud.com/" TargetMode="Externa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aicloud.com/" TargetMode="External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13" Type="http://schemas.openxmlformats.org/officeDocument/2006/relationships/diagramQuickStyle" Target="../diagrams/quickStyle4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3.xml"/><Relationship Id="rId12" Type="http://schemas.openxmlformats.org/officeDocument/2006/relationships/diagramLayout" Target="../diagrams/layout4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11" Type="http://schemas.openxmlformats.org/officeDocument/2006/relationships/diagramData" Target="../diagrams/data4.xml"/><Relationship Id="rId5" Type="http://schemas.openxmlformats.org/officeDocument/2006/relationships/diagramLayout" Target="../diagrams/layout3.xml"/><Relationship Id="rId15" Type="http://schemas.microsoft.com/office/2007/relationships/diagramDrawing" Target="../diagrams/drawing4.xml"/><Relationship Id="rId10" Type="http://schemas.openxmlformats.org/officeDocument/2006/relationships/image" Target="../media/image11.svg"/><Relationship Id="rId4" Type="http://schemas.openxmlformats.org/officeDocument/2006/relationships/diagramData" Target="../diagrams/data3.xml"/><Relationship Id="rId9" Type="http://schemas.openxmlformats.org/officeDocument/2006/relationships/image" Target="../media/image10.png"/><Relationship Id="rId14" Type="http://schemas.openxmlformats.org/officeDocument/2006/relationships/diagramColors" Target="../diagrams/colors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0B1FB09-F143-4B39-AD47-0298DF4BAB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53548"/>
            <a:ext cx="12192000" cy="771652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1B5B3A4-46E2-4EB2-9377-F5A6E9F91D08}"/>
              </a:ext>
            </a:extLst>
          </p:cNvPr>
          <p:cNvSpPr txBox="1"/>
          <p:nvPr/>
        </p:nvSpPr>
        <p:spPr>
          <a:xfrm>
            <a:off x="4341091" y="5960614"/>
            <a:ext cx="3509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Marc Hermans</a:t>
            </a:r>
            <a:endParaRPr lang="en-US" sz="2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6F8D71-D6AD-4DAD-9F96-D72D5E4B9DD8}"/>
              </a:ext>
            </a:extLst>
          </p:cNvPr>
          <p:cNvSpPr txBox="1"/>
          <p:nvPr/>
        </p:nvSpPr>
        <p:spPr>
          <a:xfrm>
            <a:off x="4341091" y="5325751"/>
            <a:ext cx="35098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Myriad Pro Light" panose="020B0403030403020204"/>
              </a:rPr>
              <a:t>Новосибирск</a:t>
            </a:r>
            <a:endParaRPr lang="en-US" sz="2800" b="1" dirty="0">
              <a:solidFill>
                <a:schemeClr val="bg1"/>
              </a:solidFill>
              <a:latin typeface="Myriad Pro Light" panose="020B0403030403020204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C69F19-638C-4BD2-9792-2CCF1F965980}"/>
              </a:ext>
            </a:extLst>
          </p:cNvPr>
          <p:cNvSpPr txBox="1"/>
          <p:nvPr/>
        </p:nvSpPr>
        <p:spPr>
          <a:xfrm>
            <a:off x="3438862" y="4479366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добро пожаловать в </a:t>
            </a:r>
            <a:r>
              <a:rPr lang="ru-RU" sz="28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будущее</a:t>
            </a:r>
            <a:r>
              <a:rPr lang="ru-RU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SAi</a:t>
            </a:r>
            <a:r>
              <a:rPr lang="ru-RU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  <a:endParaRPr lang="en-BE" sz="2800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418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99EDF03-0E59-40FE-B564-FF3ADD2384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274095"/>
              </p:ext>
            </p:extLst>
          </p:nvPr>
        </p:nvGraphicFramePr>
        <p:xfrm>
          <a:off x="1457740" y="2372881"/>
          <a:ext cx="8875208" cy="35298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50503">
                  <a:extLst>
                    <a:ext uri="{9D8B030D-6E8A-4147-A177-3AD203B41FA5}">
                      <a16:colId xmlns:a16="http://schemas.microsoft.com/office/drawing/2014/main" val="2955787480"/>
                    </a:ext>
                  </a:extLst>
                </a:gridCol>
                <a:gridCol w="15548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81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59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2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9313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8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yriad Pro" panose="020B0503030403020204" pitchFamily="34" charset="0"/>
                        </a:rPr>
                        <a:t>ДИЗАЙН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yriad Pro" panose="020B0503030403020204" pitchFamily="34" charset="0"/>
                        </a:rPr>
                        <a:t>РЕЗКА ВИНИЛА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yriad Pro" panose="020B0503030403020204" pitchFamily="34" charset="0"/>
                        </a:rPr>
                        <a:t>ПЕЧАТЬ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yriad Pro" panose="020B0503030403020204" pitchFamily="34" charset="0"/>
                        </a:rPr>
                        <a:t>ПЕЧАТЬ И РЕЗКА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НАЧАЛЬНЫЙ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FlexiSIGN</a:t>
                      </a:r>
                      <a:r>
                        <a:rPr lang="en-US" sz="1400" b="1" baseline="0" dirty="0">
                          <a:latin typeface="Myriad Pro" panose="020B0503030403020204" pitchFamily="34" charset="0"/>
                        </a:rPr>
                        <a:t> SE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yriad Pro" panose="020B0503030403020204" pitchFamily="34" charset="0"/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Myriad Pro" panose="020B0503030403020204" pitchFamily="34" charset="0"/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07">
                <a:tc vMerge="1"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FlexiPRINT</a:t>
                      </a:r>
                      <a:r>
                        <a:rPr lang="en-US" sz="1400" b="1" baseline="0" dirty="0">
                          <a:latin typeface="Myriad Pro" panose="020B0503030403020204" pitchFamily="34" charset="0"/>
                        </a:rPr>
                        <a:t> SE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Myriad Pro" panose="020B0503030403020204" pitchFamily="34" charset="0"/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ПОЛНЫЙ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FlexiSIGN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807">
                <a:tc vMerge="1"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FlexiPRINT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66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ЗАВЕРШЕННЫЙ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FlexiSIGN&amp;PRINT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ДИЗАЙН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FlexiDESIGNER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9F4F6C2-DFC7-488A-B503-F0D130CE8034}"/>
              </a:ext>
            </a:extLst>
          </p:cNvPr>
          <p:cNvSpPr/>
          <p:nvPr/>
        </p:nvSpPr>
        <p:spPr>
          <a:xfrm>
            <a:off x="1457740" y="4729682"/>
            <a:ext cx="3339547" cy="115380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allout: Line 12">
            <a:extLst>
              <a:ext uri="{FF2B5EF4-FFF2-40B4-BE49-F238E27FC236}">
                <a16:creationId xmlns:a16="http://schemas.microsoft.com/office/drawing/2014/main" id="{CD173A4E-9816-4B69-9F25-D2E0923B7F2E}"/>
              </a:ext>
            </a:extLst>
          </p:cNvPr>
          <p:cNvSpPr/>
          <p:nvPr/>
        </p:nvSpPr>
        <p:spPr>
          <a:xfrm>
            <a:off x="5737274" y="3184819"/>
            <a:ext cx="2581422" cy="1477108"/>
          </a:xfrm>
          <a:prstGeom prst="borderCallout1">
            <a:avLst>
              <a:gd name="adj1" fmla="val 57798"/>
              <a:gd name="adj2" fmla="val 659"/>
              <a:gd name="adj3" fmla="val 108691"/>
              <a:gd name="adj4" fmla="val -37243"/>
            </a:avLst>
          </a:prstGeom>
          <a:solidFill>
            <a:schemeClr val="bg1"/>
          </a:solidFill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Myriad Pro Light" panose="020B0403030403020204" pitchFamily="34" charset="0"/>
              </a:rPr>
              <a:t>Доступны по подписке (Ежемесячные / Ежегодные платежи)</a:t>
            </a:r>
            <a:endParaRPr lang="en-US" sz="2000" b="1" dirty="0">
              <a:solidFill>
                <a:schemeClr val="tx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B7CDB76-B7FA-4AE8-B4C1-4EF05FEE9CD9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FlexiFAMILY</a:t>
            </a:r>
            <a:r>
              <a:rPr lang="en-US" sz="4000" b="1" dirty="0">
                <a:latin typeface="Myriad Pro Light"/>
              </a:rPr>
              <a:t> V12 (branded)</a:t>
            </a:r>
          </a:p>
        </p:txBody>
      </p:sp>
    </p:spTree>
    <p:extLst>
      <p:ext uri="{BB962C8B-B14F-4D97-AF65-F5344CB8AC3E}">
        <p14:creationId xmlns:p14="http://schemas.microsoft.com/office/powerpoint/2010/main" val="2730432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6F834B41-571F-4C8F-94CF-F971445AAF72}"/>
              </a:ext>
            </a:extLst>
          </p:cNvPr>
          <p:cNvGrpSpPr/>
          <p:nvPr/>
        </p:nvGrpSpPr>
        <p:grpSpPr>
          <a:xfrm>
            <a:off x="2079353" y="2557073"/>
            <a:ext cx="3179779" cy="3295829"/>
            <a:chOff x="1210216" y="1385048"/>
            <a:chExt cx="2832865" cy="3295829"/>
          </a:xfrm>
        </p:grpSpPr>
        <p:sp>
          <p:nvSpPr>
            <p:cNvPr id="11" name="Snip Same Side Corner Rectangle 8">
              <a:extLst>
                <a:ext uri="{FF2B5EF4-FFF2-40B4-BE49-F238E27FC236}">
                  <a16:creationId xmlns:a16="http://schemas.microsoft.com/office/drawing/2014/main" id="{E845178B-DBC5-41C4-ACDE-489E38961346}"/>
                </a:ext>
              </a:extLst>
            </p:cNvPr>
            <p:cNvSpPr/>
            <p:nvPr/>
          </p:nvSpPr>
          <p:spPr>
            <a:xfrm>
              <a:off x="1223681" y="1385048"/>
              <a:ext cx="2819400" cy="457200"/>
            </a:xfrm>
            <a:prstGeom prst="snip2Same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dirty="0" err="1">
                  <a:solidFill>
                    <a:prstClr val="white"/>
                  </a:solidFill>
                  <a:latin typeface="Myriad Pro Light" panose="020B0403030403020204" pitchFamily="34" charset="0"/>
                </a:rPr>
                <a:t>Flexi</a:t>
              </a:r>
              <a:r>
                <a:rPr lang="en-US" b="1" dirty="0" err="1">
                  <a:solidFill>
                    <a:prstClr val="white"/>
                  </a:solidFill>
                  <a:latin typeface="Myriad Pro Light" panose="020B0403030403020204" pitchFamily="34" charset="0"/>
                </a:rPr>
                <a:t>SIGN</a:t>
              </a:r>
              <a:endParaRPr lang="en-US" b="1" dirty="0">
                <a:solidFill>
                  <a:prstClr val="white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2" name="Snip Same Side Corner Rectangle 10">
              <a:extLst>
                <a:ext uri="{FF2B5EF4-FFF2-40B4-BE49-F238E27FC236}">
                  <a16:creationId xmlns:a16="http://schemas.microsoft.com/office/drawing/2014/main" id="{1DB82533-484F-468A-BBFF-A95CA1FD63F7}"/>
                </a:ext>
              </a:extLst>
            </p:cNvPr>
            <p:cNvSpPr/>
            <p:nvPr/>
          </p:nvSpPr>
          <p:spPr>
            <a:xfrm rot="10800000">
              <a:off x="1219198" y="1854574"/>
              <a:ext cx="2819400" cy="2819400"/>
            </a:xfrm>
            <a:prstGeom prst="snip2SameRect">
              <a:avLst>
                <a:gd name="adj1" fmla="val 5459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 dirty="0">
                <a:solidFill>
                  <a:prstClr val="white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3BD075D0-2F0A-4AD6-9F92-E208F6B631DA}"/>
                </a:ext>
              </a:extLst>
            </p:cNvPr>
            <p:cNvSpPr txBox="1"/>
            <p:nvPr/>
          </p:nvSpPr>
          <p:spPr>
            <a:xfrm>
              <a:off x="1219198" y="1842248"/>
              <a:ext cx="28194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ru-RU" sz="16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Полнофункциональная виниловая резка</a:t>
              </a:r>
              <a:endParaRPr lang="en-US" sz="1600" b="1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041CDC-66C2-47AE-8CBF-38828131FE97}"/>
                </a:ext>
              </a:extLst>
            </p:cNvPr>
            <p:cNvSpPr txBox="1"/>
            <p:nvPr/>
          </p:nvSpPr>
          <p:spPr>
            <a:xfrm>
              <a:off x="1210216" y="2388718"/>
              <a:ext cx="2819400" cy="17851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Все </a:t>
              </a:r>
              <a:r>
                <a:rPr lang="en-US" sz="1100" dirty="0">
                  <a:latin typeface="Myriad Pro Light" panose="020B0403030403020204" pitchFamily="34" charset="0"/>
                </a:rPr>
                <a:t>Flexi </a:t>
              </a:r>
              <a:r>
                <a:rPr lang="ru-RU" sz="1100" dirty="0">
                  <a:latin typeface="Myriad Pro Light" panose="020B0403030403020204" pitchFamily="34" charset="0"/>
                </a:rPr>
                <a:t>функции резки винила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Укомплектованный дизайнер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Инструменты рисования 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Текстовые инструменты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Объектные инструменты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Авто векторизация</a:t>
              </a:r>
              <a:r>
                <a:rPr lang="en-US" sz="1100" dirty="0">
                  <a:latin typeface="Myriad Pro Light" panose="020B0403030403020204" pitchFamily="34" charset="0"/>
                </a:rPr>
                <a:t> </a:t>
              </a:r>
              <a:r>
                <a:rPr lang="en-US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(</a:t>
              </a:r>
              <a:r>
                <a:rPr lang="en-US" sz="1100" dirty="0" err="1">
                  <a:solidFill>
                    <a:prstClr val="black"/>
                  </a:solidFill>
                  <a:latin typeface="Myriad Pro Light" panose="020B0403030403020204" pitchFamily="34" charset="0"/>
                </a:rPr>
                <a:t>B&amp;W+Co</a:t>
              </a:r>
              <a:r>
                <a:rPr lang="en-US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)</a:t>
              </a: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Сериализация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Контурная резка</a:t>
              </a:r>
              <a:r>
                <a:rPr lang="en-US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 </a:t>
              </a:r>
              <a:r>
                <a:rPr lang="en-US" sz="1100" dirty="0">
                  <a:latin typeface="Myriad Pro Light" panose="020B0403030403020204" pitchFamily="34" charset="0"/>
                </a:rPr>
                <a:t>3</a:t>
              </a:r>
              <a:r>
                <a:rPr lang="en-US" sz="1100" baseline="30000" dirty="0">
                  <a:latin typeface="Myriad Pro Light" panose="020B0403030403020204" pitchFamily="34" charset="0"/>
                </a:rPr>
                <a:t>rd</a:t>
              </a:r>
              <a:r>
                <a:rPr lang="en-US" sz="1100" dirty="0">
                  <a:latin typeface="Myriad Pro Light" panose="020B0403030403020204" pitchFamily="34" charset="0"/>
                </a:rPr>
                <a:t> Party RIP</a:t>
              </a:r>
            </a:p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Поддерживает более 1000 режущих плоттеров дла винила </a:t>
              </a:r>
              <a:endParaRPr lang="en-US" sz="1100" dirty="0">
                <a:solidFill>
                  <a:prstClr val="black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64B14AE-1971-4327-911A-CE6B77E37B9D}"/>
                </a:ext>
              </a:extLst>
            </p:cNvPr>
            <p:cNvSpPr txBox="1"/>
            <p:nvPr/>
          </p:nvSpPr>
          <p:spPr>
            <a:xfrm>
              <a:off x="1223681" y="4280767"/>
              <a:ext cx="28193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0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$/€ 1.695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5A43D86-F5E6-466E-8384-BA1B1F12807B}"/>
              </a:ext>
            </a:extLst>
          </p:cNvPr>
          <p:cNvGrpSpPr/>
          <p:nvPr/>
        </p:nvGrpSpPr>
        <p:grpSpPr>
          <a:xfrm>
            <a:off x="6178610" y="2554830"/>
            <a:ext cx="3418149" cy="3291168"/>
            <a:chOff x="5040880" y="1414182"/>
            <a:chExt cx="3040394" cy="3291168"/>
          </a:xfrm>
        </p:grpSpPr>
        <p:sp>
          <p:nvSpPr>
            <p:cNvPr id="17" name="Snip Same Side Corner Rectangle 15">
              <a:extLst>
                <a:ext uri="{FF2B5EF4-FFF2-40B4-BE49-F238E27FC236}">
                  <a16:creationId xmlns:a16="http://schemas.microsoft.com/office/drawing/2014/main" id="{8760D7A4-85AC-4C95-A747-351A35A7FA52}"/>
                </a:ext>
              </a:extLst>
            </p:cNvPr>
            <p:cNvSpPr/>
            <p:nvPr/>
          </p:nvSpPr>
          <p:spPr>
            <a:xfrm>
              <a:off x="5114366" y="1414182"/>
              <a:ext cx="2819400" cy="457200"/>
            </a:xfrm>
            <a:prstGeom prst="snip2Same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en-US" dirty="0" err="1">
                  <a:solidFill>
                    <a:prstClr val="white"/>
                  </a:solidFill>
                  <a:latin typeface="Myriad Pro Light" panose="020B0403030403020204" pitchFamily="34" charset="0"/>
                </a:rPr>
                <a:t>Flexi</a:t>
              </a:r>
              <a:r>
                <a:rPr lang="en-US" b="1" dirty="0" err="1">
                  <a:solidFill>
                    <a:prstClr val="white"/>
                  </a:solidFill>
                  <a:latin typeface="Myriad Pro Light" panose="020B0403030403020204" pitchFamily="34" charset="0"/>
                </a:rPr>
                <a:t>PRINT</a:t>
              </a:r>
              <a:endParaRPr lang="en-US" b="1" dirty="0">
                <a:solidFill>
                  <a:prstClr val="white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8" name="Snip Same Side Corner Rectangle 25">
              <a:extLst>
                <a:ext uri="{FF2B5EF4-FFF2-40B4-BE49-F238E27FC236}">
                  <a16:creationId xmlns:a16="http://schemas.microsoft.com/office/drawing/2014/main" id="{6A50DC05-BB1D-431F-ADEA-BCEEF6C3B4EB}"/>
                </a:ext>
              </a:extLst>
            </p:cNvPr>
            <p:cNvSpPr/>
            <p:nvPr/>
          </p:nvSpPr>
          <p:spPr>
            <a:xfrm rot="10800000">
              <a:off x="5105401" y="1885950"/>
              <a:ext cx="2819400" cy="2819400"/>
            </a:xfrm>
            <a:prstGeom prst="snip2SameRect">
              <a:avLst>
                <a:gd name="adj1" fmla="val 5459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endParaRPr lang="en-US">
                <a:solidFill>
                  <a:prstClr val="white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25E037D-EEFB-4B14-8707-12594962C85F}"/>
                </a:ext>
              </a:extLst>
            </p:cNvPr>
            <p:cNvSpPr txBox="1"/>
            <p:nvPr/>
          </p:nvSpPr>
          <p:spPr>
            <a:xfrm>
              <a:off x="5105400" y="1847455"/>
              <a:ext cx="281939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ru-RU" sz="16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Полнофункциональная печать</a:t>
              </a:r>
              <a:endParaRPr lang="en-US" sz="1600" b="1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48CFAC4-2E5A-4200-B423-FC677213D031}"/>
                </a:ext>
              </a:extLst>
            </p:cNvPr>
            <p:cNvSpPr txBox="1"/>
            <p:nvPr/>
          </p:nvSpPr>
          <p:spPr>
            <a:xfrm>
              <a:off x="5040880" y="2250818"/>
              <a:ext cx="3040394" cy="22929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Все функции производства печати </a:t>
              </a:r>
              <a:r>
                <a:rPr lang="en-US" sz="1100" dirty="0">
                  <a:latin typeface="Myriad Pro Light" panose="020B0403030403020204" pitchFamily="34" charset="0"/>
                </a:rPr>
                <a:t>Flexi</a:t>
              </a: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Фрагментирование и Компановка заданий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Инструменты для отделки баннеров и холстов</a:t>
              </a:r>
              <a:endParaRPr lang="en-GB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Шаг с повтором для текстильной печати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Универсальный процесс печати и резки 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Инструмент регулировки контурной линии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 marL="628650" lvl="1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Вложения, использующие истинную форму объектов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latin typeface="Myriad Pro Light" panose="020B0403030403020204" pitchFamily="34" charset="0"/>
                </a:rPr>
                <a:t>Одновременно</a:t>
              </a: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 2 принтера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171450" indent="-171450" defTabSz="914400">
                <a:buFont typeface="Arial" panose="020B0604020202020204" pitchFamily="34" charset="0"/>
                <a:buChar char="•"/>
              </a:pPr>
              <a:r>
                <a:rPr lang="ru-RU" sz="1100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Поддерживает более 1000 режущих плоттеров (только для печати и резки)</a:t>
              </a: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  <a:p>
              <a:pPr marL="171450" indent="-171450" defTabSz="914400">
                <a:buFont typeface="Arial" panose="020B0604020202020204" pitchFamily="34" charset="0"/>
                <a:buChar char="•"/>
              </a:pPr>
              <a:endParaRPr lang="en-US" sz="1100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F6D9012-C87D-4A26-91A8-29BE5A228564}"/>
                </a:ext>
              </a:extLst>
            </p:cNvPr>
            <p:cNvSpPr txBox="1"/>
            <p:nvPr/>
          </p:nvSpPr>
          <p:spPr>
            <a:xfrm>
              <a:off x="5105399" y="4302998"/>
              <a:ext cx="28193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/>
              <a:r>
                <a:rPr lang="en-US" sz="20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$/€ 1.695</a:t>
              </a: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849913" y="1014244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наиболее выгодные продукты: соотношение цены и качетва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42085398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</a:t>
            </a:r>
            <a:r>
              <a:rPr lang="en-US" sz="4000" b="1" dirty="0">
                <a:latin typeface="Myriad Pro Light"/>
              </a:rPr>
              <a:t> HP </a:t>
            </a:r>
            <a:r>
              <a:rPr lang="ru-RU" sz="4000" b="1" dirty="0">
                <a:latin typeface="Myriad Pro Light"/>
              </a:rPr>
              <a:t>версия </a:t>
            </a:r>
            <a:r>
              <a:rPr lang="en-US" sz="4000" b="1" dirty="0">
                <a:latin typeface="Myriad Pro Light"/>
              </a:rPr>
              <a:t>12 Family</a:t>
            </a:r>
          </a:p>
        </p:txBody>
      </p:sp>
      <p:graphicFrame>
        <p:nvGraphicFramePr>
          <p:cNvPr id="23" name="Table 22">
            <a:extLst>
              <a:ext uri="{FF2B5EF4-FFF2-40B4-BE49-F238E27FC236}">
                <a16:creationId xmlns:a16="http://schemas.microsoft.com/office/drawing/2014/main" id="{D10A4ABC-F19D-492E-B66D-5E478ABA4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300735"/>
              </p:ext>
            </p:extLst>
          </p:nvPr>
        </p:nvGraphicFramePr>
        <p:xfrm>
          <a:off x="2337882" y="2491281"/>
          <a:ext cx="7516235" cy="26429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3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8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ДИЗАЙН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yriad Pro Light" panose="020B0403030403020204" pitchFamily="34" charset="0"/>
                        </a:rPr>
                        <a:t>РЕЗКА ВИНИЛА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ПЕЧАТЬ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/>
                        <a:t>ПЕЧАТЬ И РЕЗКА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baseline="0" dirty="0"/>
                        <a:t> BASIC HP *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dirty="0"/>
                        <a:t> PREMIUM HP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dirty="0"/>
                        <a:t> &amp;CUT HP</a:t>
                      </a:r>
                      <a:r>
                        <a:rPr lang="en-US" sz="1400" baseline="0" dirty="0"/>
                        <a:t> *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66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FlexiSIGN&amp;PRINTHP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5DAA2E7B-C328-4895-8ABB-131D443B01BC}"/>
              </a:ext>
            </a:extLst>
          </p:cNvPr>
          <p:cNvSpPr txBox="1"/>
          <p:nvPr/>
        </p:nvSpPr>
        <p:spPr>
          <a:xfrm>
            <a:off x="2337882" y="5464774"/>
            <a:ext cx="75974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Myriad Pro Light" panose="020B0403030403020204" pitchFamily="34" charset="0"/>
              </a:rPr>
              <a:t>*</a:t>
            </a:r>
            <a:r>
              <a:rPr lang="ru-RU" sz="1050" dirty="0">
                <a:latin typeface="Myriad Pro Light" panose="020B0403030403020204" pitchFamily="34" charset="0"/>
              </a:rPr>
              <a:t> Версия в комплекте (ограниченное количество драйверов)</a:t>
            </a:r>
            <a:endParaRPr lang="en-US" sz="1050" dirty="0"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809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</a:t>
            </a:r>
            <a:r>
              <a:rPr lang="en-US" sz="4000" b="1" dirty="0">
                <a:latin typeface="Myriad Pro Light"/>
              </a:rPr>
              <a:t> HP </a:t>
            </a:r>
            <a:r>
              <a:rPr lang="ru-RU" sz="4000" b="1" dirty="0">
                <a:latin typeface="Myriad Pro Light"/>
              </a:rPr>
              <a:t>версия </a:t>
            </a:r>
            <a:r>
              <a:rPr lang="en-US" sz="4000" b="1" dirty="0">
                <a:latin typeface="Myriad Pro Light"/>
              </a:rPr>
              <a:t>12 Family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3CF4C18-4344-428C-AA23-8C8FD39AB264}"/>
              </a:ext>
            </a:extLst>
          </p:cNvPr>
          <p:cNvSpPr txBox="1"/>
          <p:nvPr/>
        </p:nvSpPr>
        <p:spPr>
          <a:xfrm>
            <a:off x="2337882" y="5464774"/>
            <a:ext cx="75974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latin typeface="Myriad Pro Light" panose="020B0403030403020204" pitchFamily="34" charset="0"/>
              </a:rPr>
              <a:t>* Bundled version (limited drivers) / List updated 02/2019</a:t>
            </a: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85CBA050-FDFA-4BC4-BCA1-3D5C45E932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29507171"/>
              </p:ext>
            </p:extLst>
          </p:nvPr>
        </p:nvGraphicFramePr>
        <p:xfrm>
          <a:off x="2337882" y="2491281"/>
          <a:ext cx="7516235" cy="26429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3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8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DESIGN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VINYL</a:t>
                      </a:r>
                      <a:r>
                        <a:rPr lang="en-US" sz="1400" baseline="0" dirty="0"/>
                        <a:t> CUT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PRINTING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PRINT&amp;CUT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baseline="0" dirty="0"/>
                        <a:t> BASIC HP *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dirty="0"/>
                        <a:t> PREMIUM HP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dirty="0"/>
                        <a:t> &amp;CUT HP</a:t>
                      </a:r>
                      <a:r>
                        <a:rPr lang="en-US" sz="1400" baseline="0" dirty="0"/>
                        <a:t> *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66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FlexiSIGN&amp;PRINTHP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75830906-E56E-4C72-8853-73507BF55AAB}"/>
              </a:ext>
            </a:extLst>
          </p:cNvPr>
          <p:cNvSpPr/>
          <p:nvPr/>
        </p:nvSpPr>
        <p:spPr>
          <a:xfrm>
            <a:off x="2264794" y="2933443"/>
            <a:ext cx="1641112" cy="5634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8CEE11F2-F8F0-4174-8854-F5319FB29911}"/>
              </a:ext>
            </a:extLst>
          </p:cNvPr>
          <p:cNvSpPr/>
          <p:nvPr/>
        </p:nvSpPr>
        <p:spPr>
          <a:xfrm>
            <a:off x="2264794" y="3989749"/>
            <a:ext cx="1641112" cy="5634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52E2E71-A95D-4311-8E8B-990D10A238AF}"/>
              </a:ext>
            </a:extLst>
          </p:cNvPr>
          <p:cNvSpPr txBox="1"/>
          <p:nvPr/>
        </p:nvSpPr>
        <p:spPr>
          <a:xfrm>
            <a:off x="4441617" y="2690810"/>
            <a:ext cx="5061525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Доступно только в комплекте с оборудованием</a:t>
            </a:r>
            <a:endParaRPr lang="en-US" dirty="0">
              <a:latin typeface="Myriad Pro Light" panose="020B04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Нельзя купить отдельно. </a:t>
            </a:r>
            <a:endParaRPr lang="en-US" dirty="0">
              <a:latin typeface="Myriad Pro Light" panose="020B04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Поддерживаемые принтеры</a:t>
            </a:r>
            <a:r>
              <a:rPr lang="en-US" dirty="0">
                <a:latin typeface="Myriad Pro Light" panose="020B0403030403020204" pitchFamily="34" charset="0"/>
              </a:rPr>
              <a:t> :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ru-RU" b="1" dirty="0">
                <a:latin typeface="Myriad Pro Light" panose="020B0403030403020204" pitchFamily="34" charset="0"/>
              </a:rPr>
              <a:t>ОСНОВНЫЕ</a:t>
            </a:r>
            <a:r>
              <a:rPr lang="en-US" dirty="0">
                <a:latin typeface="Myriad Pro Light" panose="020B0403030403020204" pitchFamily="34" charset="0"/>
              </a:rPr>
              <a:t> : L115/310/315/330/335/365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ru-RU" b="1" dirty="0">
                <a:latin typeface="Myriad Pro Light" panose="020B0403030403020204" pitchFamily="34" charset="0"/>
              </a:rPr>
              <a:t>ПЕЧАТЬ И РЕЗКА</a:t>
            </a:r>
            <a:r>
              <a:rPr lang="en-US" b="1" dirty="0">
                <a:latin typeface="Myriad Pro Light" panose="020B0403030403020204" pitchFamily="34" charset="0"/>
              </a:rPr>
              <a:t> </a:t>
            </a:r>
            <a:r>
              <a:rPr lang="en-US" dirty="0">
                <a:latin typeface="Myriad Pro Light" panose="020B0403030403020204" pitchFamily="34" charset="0"/>
              </a:rPr>
              <a:t>: L110/115/310/315/330/335/360/365/370/375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Поддерживаемые режущие плоттеры</a:t>
            </a:r>
            <a:r>
              <a:rPr lang="en-US" dirty="0">
                <a:latin typeface="Myriad Pro Light" panose="020B0403030403020204" pitchFamily="34" charset="0"/>
              </a:rPr>
              <a:t>: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ru-RU" b="1" dirty="0">
                <a:latin typeface="Myriad Pro Light" panose="020B0403030403020204" pitchFamily="34" charset="0"/>
              </a:rPr>
              <a:t>ПЕЧАТЬ И РЕЗКА</a:t>
            </a:r>
            <a:r>
              <a:rPr lang="en-US" dirty="0">
                <a:latin typeface="Myriad Pro Light" panose="020B0403030403020204" pitchFamily="34" charset="0"/>
              </a:rPr>
              <a:t>: L54 </a:t>
            </a:r>
            <a:r>
              <a:rPr lang="ru-RU" dirty="0">
                <a:latin typeface="Myriad Pro Light" panose="020B0403030403020204" pitchFamily="34" charset="0"/>
              </a:rPr>
              <a:t>резак</a:t>
            </a:r>
            <a:r>
              <a:rPr lang="en-US" dirty="0">
                <a:latin typeface="Myriad Pro Light" panose="020B0403030403020204" pitchFamily="34" charset="0"/>
              </a:rPr>
              <a:t> / L64 </a:t>
            </a:r>
            <a:r>
              <a:rPr lang="ru-RU" dirty="0">
                <a:latin typeface="Myriad Pro Light" panose="020B0403030403020204" pitchFamily="34" charset="0"/>
              </a:rPr>
              <a:t>резак</a:t>
            </a:r>
            <a:endParaRPr lang="en-US" dirty="0">
              <a:latin typeface="Myriad Pro Light" panose="020B0403030403020204" pitchFamily="34" charset="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6B2C1C3-AD3E-41D8-BFD4-488E8D9A8B19}"/>
              </a:ext>
            </a:extLst>
          </p:cNvPr>
          <p:cNvCxnSpPr>
            <a:stCxn id="17" idx="3"/>
          </p:cNvCxnSpPr>
          <p:nvPr/>
        </p:nvCxnSpPr>
        <p:spPr>
          <a:xfrm flipV="1">
            <a:off x="3905906" y="3210533"/>
            <a:ext cx="535711" cy="46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39FB5F6-DCCB-4350-8C49-084E49A60F89}"/>
              </a:ext>
            </a:extLst>
          </p:cNvPr>
          <p:cNvCxnSpPr>
            <a:stCxn id="18" idx="3"/>
          </p:cNvCxnSpPr>
          <p:nvPr/>
        </p:nvCxnSpPr>
        <p:spPr>
          <a:xfrm flipV="1">
            <a:off x="3905906" y="4263478"/>
            <a:ext cx="535711" cy="79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1936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HP bundled </a:t>
            </a:r>
            <a:r>
              <a:rPr lang="ru-RU" sz="4000" b="1" dirty="0">
                <a:latin typeface="Myriad Pro Light"/>
              </a:rPr>
              <a:t>издания</a:t>
            </a:r>
            <a:endParaRPr lang="en-US" sz="4000" b="1" dirty="0">
              <a:latin typeface="Myriad Pro Light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FFE7B13-DC28-4E8A-8AED-35B03F9B63FC}"/>
              </a:ext>
            </a:extLst>
          </p:cNvPr>
          <p:cNvGrpSpPr/>
          <p:nvPr/>
        </p:nvGrpSpPr>
        <p:grpSpPr>
          <a:xfrm>
            <a:off x="2610973" y="2269126"/>
            <a:ext cx="3370052" cy="3693685"/>
            <a:chOff x="110657" y="1179512"/>
            <a:chExt cx="3370052" cy="3693685"/>
          </a:xfrm>
        </p:grpSpPr>
        <p:sp>
          <p:nvSpPr>
            <p:cNvPr id="13" name="Recortar rectángulo de esquina sencilla 80">
              <a:extLst>
                <a:ext uri="{FF2B5EF4-FFF2-40B4-BE49-F238E27FC236}">
                  <a16:creationId xmlns:a16="http://schemas.microsoft.com/office/drawing/2014/main" id="{21678938-B1EF-4FAD-B7CE-D6100AEA2E68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110933" y="1989667"/>
              <a:ext cx="2880000" cy="2725207"/>
            </a:xfrm>
            <a:custGeom>
              <a:avLst/>
              <a:gdLst>
                <a:gd name="T0" fmla="*/ 0 w 3474313"/>
                <a:gd name="T1" fmla="*/ 0 h 2226728"/>
                <a:gd name="T2" fmla="*/ 3103184 w 3474313"/>
                <a:gd name="T3" fmla="*/ 0 h 2226728"/>
                <a:gd name="T4" fmla="*/ 3474313 w 3474313"/>
                <a:gd name="T5" fmla="*/ 371129 h 2226728"/>
                <a:gd name="T6" fmla="*/ 3474313 w 3474313"/>
                <a:gd name="T7" fmla="*/ 2226728 h 2226728"/>
                <a:gd name="T8" fmla="*/ 0 w 3474313"/>
                <a:gd name="T9" fmla="*/ 2226728 h 2226728"/>
                <a:gd name="T10" fmla="*/ 0 w 3474313"/>
                <a:gd name="T11" fmla="*/ 0 h 22267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74313" h="2226728">
                  <a:moveTo>
                    <a:pt x="0" y="0"/>
                  </a:moveTo>
                  <a:lnTo>
                    <a:pt x="3103184" y="0"/>
                  </a:lnTo>
                  <a:lnTo>
                    <a:pt x="3474313" y="371129"/>
                  </a:lnTo>
                  <a:lnTo>
                    <a:pt x="3474313" y="2226728"/>
                  </a:lnTo>
                  <a:lnTo>
                    <a:pt x="0" y="222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38100" dir="10800000" algn="t" rotWithShape="0">
                <a:srgbClr val="000000">
                  <a:alpha val="14999"/>
                </a:srgbClr>
              </a:outerShdw>
            </a:effectLst>
          </p:spPr>
          <p:txBody>
            <a:bodyPr anchor="ctr"/>
            <a:lstStyle/>
            <a:p>
              <a:endParaRPr lang="en-US">
                <a:latin typeface="Myriad Pro" panose="020B0503030403020204" pitchFamily="34" charset="0"/>
              </a:endParaRPr>
            </a:p>
          </p:txBody>
        </p:sp>
        <p:sp>
          <p:nvSpPr>
            <p:cNvPr id="14" name="Snip Single Corner Rectangle 80">
              <a:extLst>
                <a:ext uri="{FF2B5EF4-FFF2-40B4-BE49-F238E27FC236}">
                  <a16:creationId xmlns:a16="http://schemas.microsoft.com/office/drawing/2014/main" id="{118D8607-0D77-4285-B9BA-AC28E3EB4FC3}"/>
                </a:ext>
              </a:extLst>
            </p:cNvPr>
            <p:cNvSpPr/>
            <p:nvPr/>
          </p:nvSpPr>
          <p:spPr bwMode="auto">
            <a:xfrm flipH="1">
              <a:off x="110657" y="1179512"/>
              <a:ext cx="2880000" cy="731837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n w="3175" cmpd="sng">
                  <a:solidFill>
                    <a:srgbClr val="000000"/>
                  </a:solidFill>
                </a:ln>
                <a:latin typeface="Myriad Pro" panose="020B0503030403020204" pitchFamily="34" charset="0"/>
              </a:endParaRPr>
            </a:p>
          </p:txBody>
        </p:sp>
        <p:sp>
          <p:nvSpPr>
            <p:cNvPr id="15" name="Rectangle 4">
              <a:extLst>
                <a:ext uri="{FF2B5EF4-FFF2-40B4-BE49-F238E27FC236}">
                  <a16:creationId xmlns:a16="http://schemas.microsoft.com/office/drawing/2014/main" id="{D2E1F797-2553-41DD-9A30-F0FFDF4FA6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936" y="1251191"/>
              <a:ext cx="2652664" cy="5738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s-ES_tradnl" sz="1600" b="1" dirty="0" err="1">
                  <a:solidFill>
                    <a:schemeClr val="bg1"/>
                  </a:solidFill>
                  <a:latin typeface="Myriad Pro Light" panose="020B0403030403020204" pitchFamily="34" charset="0"/>
                </a:rPr>
                <a:t>FlexiPRINT</a:t>
              </a:r>
              <a:r>
                <a:rPr lang="es-ES_tradnl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 </a:t>
              </a:r>
              <a:r>
                <a:rPr lang="en-US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HP BASIC </a:t>
              </a:r>
              <a:r>
                <a:rPr lang="ru-RU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Издание</a:t>
              </a:r>
              <a:endParaRPr lang="es-ES_tradnl" sz="16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23" name="Rectangle 46">
              <a:extLst>
                <a:ext uri="{FF2B5EF4-FFF2-40B4-BE49-F238E27FC236}">
                  <a16:creationId xmlns:a16="http://schemas.microsoft.com/office/drawing/2014/main" id="{CCECEF40-AB89-4BA8-A997-254EBCB96A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6289" y="1989667"/>
              <a:ext cx="3204420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buClr>
                  <a:srgbClr val="C00000"/>
                </a:buClr>
              </a:pPr>
              <a:r>
                <a:rPr lang="ru-RU" sz="12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В комплекте с </a:t>
              </a:r>
              <a:r>
                <a:rPr lang="en-US" sz="1200" b="1" dirty="0">
                  <a:latin typeface="Myriad Pro Light" panose="020B0403030403020204" pitchFamily="34" charset="0"/>
                </a:rPr>
                <a:t>HP Latex 115/315/335</a:t>
              </a:r>
            </a:p>
          </p:txBody>
        </p:sp>
        <p:sp>
          <p:nvSpPr>
            <p:cNvPr id="24" name="Rectangle 46">
              <a:extLst>
                <a:ext uri="{FF2B5EF4-FFF2-40B4-BE49-F238E27FC236}">
                  <a16:creationId xmlns:a16="http://schemas.microsoft.com/office/drawing/2014/main" id="{3DFA2F49-5A8F-464D-8393-5285DEE5EC83}"/>
                </a:ext>
              </a:extLst>
            </p:cNvPr>
            <p:cNvSpPr/>
            <p:nvPr/>
          </p:nvSpPr>
          <p:spPr bwMode="auto">
            <a:xfrm>
              <a:off x="276289" y="2226319"/>
              <a:ext cx="2898775" cy="2646878"/>
            </a:xfrm>
            <a:prstGeom prst="rect">
              <a:avLst/>
            </a:prstGeom>
          </p:spPr>
          <p:txBody>
            <a:bodyPr lIns="0" tIns="0" rIns="0" bIns="0">
              <a:spAutoFit/>
            </a:bodyPr>
            <a:lstStyle/>
            <a:p>
              <a:pPr indent="-187325">
                <a:spcAft>
                  <a:spcPts val="600"/>
                </a:spcAft>
                <a:buClr>
                  <a:srgbClr val="0071A0"/>
                </a:buClr>
              </a:pPr>
              <a:r>
                <a:rPr lang="ru-RU" sz="1100" dirty="0">
                  <a:latin typeface="Myriad Pro Light" panose="020B0403030403020204" pitchFamily="34" charset="0"/>
                </a:rPr>
                <a:t>Прост в использовании</a:t>
              </a:r>
              <a:r>
                <a:rPr lang="en-US" sz="1100" dirty="0">
                  <a:latin typeface="Myriad Pro Light" panose="020B0403030403020204" pitchFamily="34" charset="0"/>
                </a:rPr>
                <a:t>, </a:t>
              </a:r>
              <a:r>
                <a:rPr lang="ru-RU" sz="1100" dirty="0">
                  <a:latin typeface="Myriad Pro Light" panose="020B0403030403020204" pitchFamily="34" charset="0"/>
                </a:rPr>
                <a:t>единая зона для печатных файлов с натуральным</a:t>
              </a:r>
              <a:r>
                <a:rPr lang="en-US" sz="1100" dirty="0">
                  <a:latin typeface="Myriad Pro Light" panose="020B0403030403020204" pitchFamily="34" charset="0"/>
                </a:rPr>
                <a:t> PDF RIP </a:t>
              </a: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Полностью автоматизированное управление мультимедиа</a:t>
              </a:r>
              <a:r>
                <a:rPr lang="en-US" sz="1100" dirty="0">
                  <a:latin typeface="Myriad Pro Light" panose="020B0403030403020204" pitchFamily="34" charset="0"/>
                </a:rPr>
                <a:t> HP</a:t>
              </a:r>
              <a:r>
                <a:rPr lang="ru-RU" sz="1100" dirty="0">
                  <a:latin typeface="Myriad Pro Light" panose="020B0403030403020204" pitchFamily="34" charset="0"/>
                </a:rPr>
                <a:t>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Высочайший уровень сектификации </a:t>
              </a:r>
              <a:r>
                <a:rPr lang="en-US" sz="1100" dirty="0">
                  <a:latin typeface="Myriad Pro Light" panose="020B0403030403020204" pitchFamily="34" charset="0"/>
                </a:rPr>
                <a:t>RIP </a:t>
              </a: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Ручное и автомотическое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вложение</a:t>
              </a:r>
              <a:endParaRPr lang="en-US" sz="1100" b="1" dirty="0">
                <a:solidFill>
                  <a:srgbClr val="7030A0"/>
                </a:solidFill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Фрагментирование</a:t>
              </a:r>
              <a:r>
                <a:rPr lang="en-US" sz="1100" dirty="0">
                  <a:latin typeface="Myriad Pro Light" panose="020B0403030403020204" pitchFamily="34" charset="0"/>
                </a:rPr>
                <a:t> </a:t>
              </a:r>
              <a:r>
                <a:rPr lang="ru-RU" sz="1100" dirty="0">
                  <a:latin typeface="Myriad Pro Light" panose="020B0403030403020204" pitchFamily="34" charset="0"/>
                </a:rPr>
                <a:t>и</a:t>
              </a:r>
              <a:r>
                <a:rPr lang="en-US" sz="1100" dirty="0">
                  <a:latin typeface="Myriad Pro Light" panose="020B0403030403020204" pitchFamily="34" charset="0"/>
                </a:rPr>
                <a:t> </a:t>
              </a:r>
              <a:r>
                <a:rPr lang="ru-RU" sz="1100" dirty="0">
                  <a:latin typeface="Myriad Pro Light" panose="020B0403030403020204" pitchFamily="34" charset="0"/>
                </a:rPr>
                <a:t>масштабирование с предварительным просмотром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Печать из любого приложения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Встроенные видео</a:t>
              </a:r>
              <a:r>
                <a:rPr lang="en-US" sz="1100" dirty="0">
                  <a:latin typeface="Myriad Pro Light" panose="020B0403030403020204" pitchFamily="34" charset="0"/>
                </a:rPr>
                <a:t> HP </a:t>
              </a:r>
            </a:p>
            <a:p>
              <a:pPr>
                <a:spcAft>
                  <a:spcPts val="600"/>
                </a:spcAft>
                <a:buClr>
                  <a:srgbClr val="0071A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Поддерживается</a:t>
              </a:r>
              <a:r>
                <a:rPr lang="en-US" sz="1100" dirty="0">
                  <a:latin typeface="Myriad Pro Light" panose="020B0403030403020204" pitchFamily="34" charset="0"/>
                </a:rPr>
                <a:t> HP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endParaRPr lang="en-US" sz="1100" dirty="0">
                <a:latin typeface="Myriad Pro Light" panose="020B0403030403020204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B217B22-6C6A-45BA-827F-D7B9C699D55A}"/>
              </a:ext>
            </a:extLst>
          </p:cNvPr>
          <p:cNvGrpSpPr/>
          <p:nvPr/>
        </p:nvGrpSpPr>
        <p:grpSpPr>
          <a:xfrm>
            <a:off x="6700753" y="2252492"/>
            <a:ext cx="3462752" cy="3823362"/>
            <a:chOff x="6186572" y="1179512"/>
            <a:chExt cx="3462752" cy="3823362"/>
          </a:xfrm>
        </p:grpSpPr>
        <p:sp>
          <p:nvSpPr>
            <p:cNvPr id="26" name="Recortar rectángulo de esquina sencilla 80">
              <a:extLst>
                <a:ext uri="{FF2B5EF4-FFF2-40B4-BE49-F238E27FC236}">
                  <a16:creationId xmlns:a16="http://schemas.microsoft.com/office/drawing/2014/main" id="{579935F6-EEA9-497D-B352-0D3475B7CD8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6193572" y="1989667"/>
              <a:ext cx="2880000" cy="2725207"/>
            </a:xfrm>
            <a:custGeom>
              <a:avLst/>
              <a:gdLst>
                <a:gd name="T0" fmla="*/ 0 w 3474313"/>
                <a:gd name="T1" fmla="*/ 0 h 2226728"/>
                <a:gd name="T2" fmla="*/ 3103184 w 3474313"/>
                <a:gd name="T3" fmla="*/ 0 h 2226728"/>
                <a:gd name="T4" fmla="*/ 3474313 w 3474313"/>
                <a:gd name="T5" fmla="*/ 371129 h 2226728"/>
                <a:gd name="T6" fmla="*/ 3474313 w 3474313"/>
                <a:gd name="T7" fmla="*/ 2226728 h 2226728"/>
                <a:gd name="T8" fmla="*/ 0 w 3474313"/>
                <a:gd name="T9" fmla="*/ 2226728 h 2226728"/>
                <a:gd name="T10" fmla="*/ 0 w 3474313"/>
                <a:gd name="T11" fmla="*/ 0 h 22267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74313" h="2226728">
                  <a:moveTo>
                    <a:pt x="0" y="0"/>
                  </a:moveTo>
                  <a:lnTo>
                    <a:pt x="3103184" y="0"/>
                  </a:lnTo>
                  <a:lnTo>
                    <a:pt x="3474313" y="371129"/>
                  </a:lnTo>
                  <a:lnTo>
                    <a:pt x="3474313" y="2226728"/>
                  </a:lnTo>
                  <a:lnTo>
                    <a:pt x="0" y="222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38100" dir="10800000" algn="t" rotWithShape="0">
                <a:srgbClr val="000000">
                  <a:alpha val="14999"/>
                </a:srgbClr>
              </a:outerShdw>
            </a:effectLst>
          </p:spPr>
          <p:txBody>
            <a:bodyPr anchor="ctr"/>
            <a:lstStyle/>
            <a:p>
              <a:endParaRPr lang="en-US" dirty="0">
                <a:latin typeface="Myriad Pro" panose="020B0503030403020204" pitchFamily="34" charset="0"/>
              </a:endParaRPr>
            </a:p>
          </p:txBody>
        </p:sp>
        <p:sp>
          <p:nvSpPr>
            <p:cNvPr id="27" name="Rectangle 46">
              <a:extLst>
                <a:ext uri="{FF2B5EF4-FFF2-40B4-BE49-F238E27FC236}">
                  <a16:creationId xmlns:a16="http://schemas.microsoft.com/office/drawing/2014/main" id="{4EFD8C03-1CD1-4EE5-8EF3-5D0D80311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46280" y="2202282"/>
              <a:ext cx="2765842" cy="22313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050" dirty="0">
                  <a:latin typeface="Myriad Pro Light" panose="020B0403030403020204" pitchFamily="34" charset="0"/>
                </a:rPr>
                <a:t>•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Полная</a:t>
              </a:r>
              <a:r>
                <a:rPr lang="en-US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 Sign Design </a:t>
              </a:r>
              <a:r>
                <a:rPr lang="ru-RU" sz="1050" dirty="0">
                  <a:latin typeface="Myriad Pro Light" panose="020B0403030403020204" pitchFamily="34" charset="0"/>
                </a:rPr>
                <a:t>программа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  <a:tabLst>
                  <a:tab pos="268288" algn="l"/>
                </a:tabLst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Резка на виниле</a:t>
              </a:r>
              <a:r>
                <a:rPr lang="en-US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 </a:t>
              </a:r>
              <a:r>
                <a:rPr lang="en-US" sz="1100" dirty="0">
                  <a:latin typeface="Myriad Pro Light" panose="020B0403030403020204" pitchFamily="34" charset="0"/>
                </a:rPr>
                <a:t>(</a:t>
              </a:r>
              <a:r>
                <a:rPr lang="ru-RU" sz="1100" dirty="0">
                  <a:latin typeface="Myriad Pro Light" panose="020B0403030403020204" pitchFamily="34" charset="0"/>
                </a:rPr>
                <a:t>на</a:t>
              </a:r>
              <a:r>
                <a:rPr lang="en-US" sz="1100" dirty="0">
                  <a:latin typeface="Myriad Pro Light" panose="020B0403030403020204" pitchFamily="34" charset="0"/>
                </a:rPr>
                <a:t> HP </a:t>
              </a:r>
              <a:r>
                <a:rPr lang="ru-RU" sz="1100" dirty="0">
                  <a:latin typeface="Myriad Pro Light" panose="020B0403030403020204" pitchFamily="34" charset="0"/>
                </a:rPr>
                <a:t>режущих плоттерах</a:t>
              </a:r>
              <a:r>
                <a:rPr lang="en-US" sz="1100" dirty="0">
                  <a:latin typeface="Myriad Pro Light" panose="020B0403030403020204" pitchFamily="34" charset="0"/>
                </a:rPr>
                <a:t>)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  <a:tabLst>
                  <a:tab pos="268288" algn="l"/>
                </a:tabLst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Контурная резка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  <a:tabLst>
                  <a:tab pos="268288" algn="l"/>
                </a:tabLst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Шаг с повтором для текстильной печати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Дополнительная отделка заданий: кольца, сгиб, растекание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Вложения, использующие истинную форму объектов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Все функции от </a:t>
              </a:r>
              <a:r>
                <a:rPr lang="en-US" sz="1100" dirty="0">
                  <a:latin typeface="Myriad Pro Light" panose="020B0403030403020204" pitchFamily="34" charset="0"/>
                </a:rPr>
                <a:t>BASIC &amp; PREMIUM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Простая настройка и</a:t>
              </a:r>
              <a:r>
                <a:rPr lang="en-US" sz="1100" dirty="0">
                  <a:latin typeface="Myriad Pro Light" panose="020B0403030403020204" pitchFamily="34" charset="0"/>
                </a:rPr>
                <a:t> </a:t>
              </a:r>
              <a:r>
                <a:rPr lang="ru-RU" sz="1100" dirty="0">
                  <a:latin typeface="Myriad Pro Light" panose="020B0403030403020204" pitchFamily="34" charset="0"/>
                </a:rPr>
                <a:t>рабочий процесс</a:t>
              </a:r>
              <a:endParaRPr lang="en-US" sz="1100" dirty="0">
                <a:latin typeface="Myriad Pro Light" panose="020B0403030403020204" pitchFamily="34" charset="0"/>
              </a:endParaRPr>
            </a:p>
          </p:txBody>
        </p:sp>
        <p:sp>
          <p:nvSpPr>
            <p:cNvPr id="28" name="Snip Single Corner Rectangle 80">
              <a:extLst>
                <a:ext uri="{FF2B5EF4-FFF2-40B4-BE49-F238E27FC236}">
                  <a16:creationId xmlns:a16="http://schemas.microsoft.com/office/drawing/2014/main" id="{354AC72D-42DA-4560-A803-B0F3DEBB462C}"/>
                </a:ext>
              </a:extLst>
            </p:cNvPr>
            <p:cNvSpPr/>
            <p:nvPr/>
          </p:nvSpPr>
          <p:spPr bwMode="auto">
            <a:xfrm flipH="1">
              <a:off x="6186572" y="1179512"/>
              <a:ext cx="2880000" cy="731837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n w="3175" cmpd="sng">
                  <a:solidFill>
                    <a:srgbClr val="000000"/>
                  </a:solidFill>
                </a:ln>
                <a:latin typeface="Myriad Pro" panose="020B0503030403020204" pitchFamily="34" charset="0"/>
              </a:endParaRPr>
            </a:p>
          </p:txBody>
        </p:sp>
        <p:sp>
          <p:nvSpPr>
            <p:cNvPr id="29" name="Rectangle 4">
              <a:extLst>
                <a:ext uri="{FF2B5EF4-FFF2-40B4-BE49-F238E27FC236}">
                  <a16:creationId xmlns:a16="http://schemas.microsoft.com/office/drawing/2014/main" id="{558ABF9E-AFF5-461D-9957-8499476AC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1251131"/>
              <a:ext cx="2724150" cy="5738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600" b="1" dirty="0" err="1">
                  <a:solidFill>
                    <a:schemeClr val="bg1"/>
                  </a:solidFill>
                  <a:latin typeface="Myriad Pro Light" panose="020B0403030403020204" pitchFamily="34" charset="0"/>
                </a:rPr>
                <a:t>FlexiPRINT&amp;CUT</a:t>
              </a:r>
              <a:r>
                <a:rPr lang="en-US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 HP</a:t>
              </a:r>
            </a:p>
          </p:txBody>
        </p:sp>
        <p:sp>
          <p:nvSpPr>
            <p:cNvPr id="30" name="Rectangle 58">
              <a:extLst>
                <a:ext uri="{FF2B5EF4-FFF2-40B4-BE49-F238E27FC236}">
                  <a16:creationId xmlns:a16="http://schemas.microsoft.com/office/drawing/2014/main" id="{6B409FC0-C9B3-497A-A24E-D9468B4BC7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8869" y="2003493"/>
              <a:ext cx="327045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buClr>
                  <a:srgbClr val="C00000"/>
                </a:buClr>
              </a:pPr>
              <a:r>
                <a:rPr lang="ru-RU" sz="12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В комплекте с </a:t>
              </a:r>
              <a:r>
                <a:rPr lang="en-US" sz="1200" b="1" dirty="0">
                  <a:latin typeface="Myriad Pro Light" panose="020B0403030403020204" pitchFamily="34" charset="0"/>
                </a:rPr>
                <a:t>HP Cutter &amp; Bundles</a:t>
              </a:r>
            </a:p>
          </p:txBody>
        </p:sp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D8274D66-9934-4A63-9552-CD959510EAA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105104" y="4426874"/>
              <a:ext cx="530061" cy="576000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52335D08-9606-4904-8CA2-7EB2838C21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48804"/>
            <a:stretch/>
          </p:blipFill>
          <p:spPr>
            <a:xfrm>
              <a:off x="6265770" y="4478481"/>
              <a:ext cx="972000" cy="488556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52E0EE9-DFB4-4785-A648-4FD83C8AA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393001" y="4425724"/>
              <a:ext cx="576000" cy="5690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9032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</a:t>
            </a:r>
            <a:r>
              <a:rPr lang="en-US" sz="4000" b="1" dirty="0">
                <a:latin typeface="Myriad Pro Light"/>
              </a:rPr>
              <a:t> HP v12 Family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A64FF2E4-7E47-4F76-94F0-0EFB2B10D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227032"/>
              </p:ext>
            </p:extLst>
          </p:nvPr>
        </p:nvGraphicFramePr>
        <p:xfrm>
          <a:off x="2595425" y="2478045"/>
          <a:ext cx="7516235" cy="26429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032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0324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8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DESIGN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VINYL</a:t>
                      </a:r>
                      <a:r>
                        <a:rPr lang="en-US" sz="1400" baseline="0" dirty="0"/>
                        <a:t> CUT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PRINTING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PRINT&amp;CUT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baseline="0" dirty="0"/>
                        <a:t> BASIC HP *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dirty="0"/>
                        <a:t> PREMIUM HP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FlexiPRINT</a:t>
                      </a:r>
                      <a:r>
                        <a:rPr lang="en-US" sz="1400" dirty="0"/>
                        <a:t> &amp;CUT HP</a:t>
                      </a:r>
                      <a:r>
                        <a:rPr lang="en-US" sz="1400" baseline="0" dirty="0"/>
                        <a:t> *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66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/>
                        <a:t>FlexiSIGN&amp;PRINTHP</a:t>
                      </a:r>
                      <a:endParaRPr lang="en-US" sz="1400" b="0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15EF64F4-5EBA-419C-B6AF-F87C6184B2BD}"/>
              </a:ext>
            </a:extLst>
          </p:cNvPr>
          <p:cNvSpPr txBox="1"/>
          <p:nvPr/>
        </p:nvSpPr>
        <p:spPr>
          <a:xfrm>
            <a:off x="2595425" y="5451538"/>
            <a:ext cx="759748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>
                <a:latin typeface="Myriad Pro Light" panose="020B0403030403020204" pitchFamily="34" charset="0"/>
              </a:rPr>
              <a:t>Список драйверов обновлен </a:t>
            </a:r>
            <a:r>
              <a:rPr lang="en-US" sz="1050" dirty="0">
                <a:latin typeface="Myriad Pro Light" panose="020B0403030403020204" pitchFamily="34" charset="0"/>
              </a:rPr>
              <a:t>02/2019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7CB4C86-EA76-418A-AE86-B0B98FE0CA32}"/>
              </a:ext>
            </a:extLst>
          </p:cNvPr>
          <p:cNvSpPr/>
          <p:nvPr/>
        </p:nvSpPr>
        <p:spPr>
          <a:xfrm>
            <a:off x="2514177" y="3428870"/>
            <a:ext cx="1641112" cy="5634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E05ECD7-7D6C-469F-AE68-221902A3C11C}"/>
              </a:ext>
            </a:extLst>
          </p:cNvPr>
          <p:cNvSpPr/>
          <p:nvPr/>
        </p:nvSpPr>
        <p:spPr>
          <a:xfrm>
            <a:off x="2514177" y="4490272"/>
            <a:ext cx="1641112" cy="56341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5C9327D-B836-41D6-BC58-34BFAC2596D3}"/>
              </a:ext>
            </a:extLst>
          </p:cNvPr>
          <p:cNvSpPr txBox="1"/>
          <p:nvPr/>
        </p:nvSpPr>
        <p:spPr>
          <a:xfrm>
            <a:off x="4691000" y="2672293"/>
            <a:ext cx="6104247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Доступно в качестве обновления от</a:t>
            </a:r>
            <a:r>
              <a:rPr lang="en-US" dirty="0">
                <a:latin typeface="Myriad Pro Light" panose="020B0403030403020204" pitchFamily="34" charset="0"/>
              </a:rPr>
              <a:t> BASIC </a:t>
            </a:r>
            <a:r>
              <a:rPr lang="ru-RU" dirty="0">
                <a:latin typeface="Myriad Pro Light" panose="020B0403030403020204" pitchFamily="34" charset="0"/>
              </a:rPr>
              <a:t>и</a:t>
            </a:r>
            <a:r>
              <a:rPr lang="en-US" dirty="0">
                <a:latin typeface="Myriad Pro Light" panose="020B0403030403020204" pitchFamily="34" charset="0"/>
              </a:rPr>
              <a:t> PRINT&amp;CUT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Доступно в качестве новой лицензии </a:t>
            </a:r>
            <a:endParaRPr lang="en-US" dirty="0">
              <a:latin typeface="Myriad Pro Light" panose="020B04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Поддерживаемые принтеры</a:t>
            </a:r>
            <a:r>
              <a:rPr lang="en-US" dirty="0">
                <a:latin typeface="Myriad Pro Light" panose="020B0403030403020204" pitchFamily="34" charset="0"/>
              </a:rPr>
              <a:t> :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en-US" dirty="0">
                <a:latin typeface="Myriad Pro Light" panose="020B0403030403020204" pitchFamily="34" charset="0"/>
              </a:rPr>
              <a:t>L110/115/310/315/330/335/360/365/370/375/560/570/1500/3000/3100/3200/3500/3600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en-US" dirty="0">
                <a:latin typeface="Myriad Pro Light" panose="020B0403030403020204" pitchFamily="34" charset="0"/>
              </a:rPr>
              <a:t>Z-Series/FB-Series/PW-Series/LX-Series </a:t>
            </a:r>
            <a:r>
              <a:rPr lang="ru-RU" dirty="0">
                <a:latin typeface="Myriad Pro Light" panose="020B0403030403020204" pitchFamily="34" charset="0"/>
              </a:rPr>
              <a:t>и многое другое</a:t>
            </a:r>
            <a:r>
              <a:rPr lang="en-US" dirty="0">
                <a:latin typeface="Myriad Pro Light" panose="020B0403030403020204" pitchFamily="34" charset="0"/>
              </a:rPr>
              <a:t>...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Поддерживаемые режущие плоттеры</a:t>
            </a:r>
            <a:r>
              <a:rPr lang="en-US" dirty="0">
                <a:latin typeface="Myriad Pro Light" panose="020B0403030403020204" pitchFamily="34" charset="0"/>
              </a:rPr>
              <a:t>: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ru-RU" dirty="0">
                <a:latin typeface="Myriad Pro Light" panose="020B0403030403020204" pitchFamily="34" charset="0"/>
              </a:rPr>
              <a:t>Все бренды</a:t>
            </a:r>
            <a:r>
              <a:rPr lang="en-US" dirty="0">
                <a:latin typeface="Myriad Pro Light" panose="020B0403030403020204" pitchFamily="34" charset="0"/>
              </a:rPr>
              <a:t>, HP </a:t>
            </a:r>
            <a:r>
              <a:rPr lang="ru-RU" dirty="0">
                <a:latin typeface="Myriad Pro Light" panose="020B0403030403020204" pitchFamily="34" charset="0"/>
              </a:rPr>
              <a:t>и другие </a:t>
            </a:r>
            <a:endParaRPr lang="en-US" dirty="0">
              <a:latin typeface="Myriad Pro Light" panose="020B0403030403020204" pitchFamily="34" charset="0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60357E24-1046-4B7A-97C4-5687CB6FF02E}"/>
              </a:ext>
            </a:extLst>
          </p:cNvPr>
          <p:cNvCxnSpPr>
            <a:stCxn id="14" idx="3"/>
          </p:cNvCxnSpPr>
          <p:nvPr/>
        </p:nvCxnSpPr>
        <p:spPr>
          <a:xfrm flipV="1">
            <a:off x="4155289" y="3705960"/>
            <a:ext cx="535711" cy="4619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3FFEBD4-BC63-4E12-927D-BDD65E8DAD6C}"/>
              </a:ext>
            </a:extLst>
          </p:cNvPr>
          <p:cNvCxnSpPr>
            <a:stCxn id="15" idx="3"/>
          </p:cNvCxnSpPr>
          <p:nvPr/>
        </p:nvCxnSpPr>
        <p:spPr>
          <a:xfrm flipV="1">
            <a:off x="4155289" y="4764001"/>
            <a:ext cx="535711" cy="798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07082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HP </a:t>
            </a:r>
            <a:r>
              <a:rPr lang="ru-RU" sz="4000" b="1" dirty="0">
                <a:latin typeface="Myriad Pro Light"/>
              </a:rPr>
              <a:t>обновление </a:t>
            </a:r>
            <a:r>
              <a:rPr lang="en-US" sz="4000" b="1" dirty="0">
                <a:latin typeface="Myriad Pro Light"/>
              </a:rPr>
              <a:t>/</a:t>
            </a:r>
            <a:r>
              <a:rPr lang="ru-RU" sz="4000" b="1" dirty="0">
                <a:latin typeface="Myriad Pro Light"/>
              </a:rPr>
              <a:t> покупка </a:t>
            </a:r>
            <a:endParaRPr lang="en-US" sz="4000" b="1" dirty="0">
              <a:latin typeface="Myriad Pro Light"/>
            </a:endParaRPr>
          </a:p>
          <a:p>
            <a:endParaRPr lang="en-US" sz="4000" b="1" dirty="0">
              <a:latin typeface="Myriad Pro Light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833536-C596-46D4-914E-EB9123084406}"/>
              </a:ext>
            </a:extLst>
          </p:cNvPr>
          <p:cNvGrpSpPr/>
          <p:nvPr/>
        </p:nvGrpSpPr>
        <p:grpSpPr>
          <a:xfrm>
            <a:off x="1526959" y="2150208"/>
            <a:ext cx="4121315" cy="4351344"/>
            <a:chOff x="3136445" y="1179512"/>
            <a:chExt cx="3442443" cy="4351344"/>
          </a:xfrm>
        </p:grpSpPr>
        <p:sp>
          <p:nvSpPr>
            <p:cNvPr id="17" name="Recortar rectángulo de esquina sencilla 80">
              <a:extLst>
                <a:ext uri="{FF2B5EF4-FFF2-40B4-BE49-F238E27FC236}">
                  <a16:creationId xmlns:a16="http://schemas.microsoft.com/office/drawing/2014/main" id="{E7286185-05BE-404C-85AA-8AC0D30F9251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3136721" y="1989667"/>
              <a:ext cx="2880000" cy="2725207"/>
            </a:xfrm>
            <a:custGeom>
              <a:avLst/>
              <a:gdLst>
                <a:gd name="T0" fmla="*/ 0 w 3474313"/>
                <a:gd name="T1" fmla="*/ 0 h 2226728"/>
                <a:gd name="T2" fmla="*/ 3103184 w 3474313"/>
                <a:gd name="T3" fmla="*/ 0 h 2226728"/>
                <a:gd name="T4" fmla="*/ 3474313 w 3474313"/>
                <a:gd name="T5" fmla="*/ 371129 h 2226728"/>
                <a:gd name="T6" fmla="*/ 3474313 w 3474313"/>
                <a:gd name="T7" fmla="*/ 2226728 h 2226728"/>
                <a:gd name="T8" fmla="*/ 0 w 3474313"/>
                <a:gd name="T9" fmla="*/ 2226728 h 2226728"/>
                <a:gd name="T10" fmla="*/ 0 w 3474313"/>
                <a:gd name="T11" fmla="*/ 0 h 22267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74313" h="2226728">
                  <a:moveTo>
                    <a:pt x="0" y="0"/>
                  </a:moveTo>
                  <a:lnTo>
                    <a:pt x="3103184" y="0"/>
                  </a:lnTo>
                  <a:lnTo>
                    <a:pt x="3474313" y="371129"/>
                  </a:lnTo>
                  <a:lnTo>
                    <a:pt x="3474313" y="2226728"/>
                  </a:lnTo>
                  <a:lnTo>
                    <a:pt x="0" y="222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38100" dir="10800000" algn="t" rotWithShape="0">
                <a:srgbClr val="000000">
                  <a:alpha val="14999"/>
                </a:srgbClr>
              </a:outerShdw>
            </a:effectLst>
          </p:spPr>
          <p:txBody>
            <a:bodyPr anchor="ctr"/>
            <a:lstStyle/>
            <a:p>
              <a:endParaRPr lang="en-US">
                <a:latin typeface="Myriad Pro" panose="020B0503030403020204" pitchFamily="34" charset="0"/>
              </a:endParaRPr>
            </a:p>
          </p:txBody>
        </p:sp>
        <p:sp>
          <p:nvSpPr>
            <p:cNvPr id="18" name="Snip Single Corner Rectangle 80">
              <a:extLst>
                <a:ext uri="{FF2B5EF4-FFF2-40B4-BE49-F238E27FC236}">
                  <a16:creationId xmlns:a16="http://schemas.microsoft.com/office/drawing/2014/main" id="{BCCA2D4B-CDF2-4664-ABDD-2AF3CC11714D}"/>
                </a:ext>
              </a:extLst>
            </p:cNvPr>
            <p:cNvSpPr/>
            <p:nvPr/>
          </p:nvSpPr>
          <p:spPr bwMode="auto">
            <a:xfrm flipH="1">
              <a:off x="3136445" y="1179512"/>
              <a:ext cx="2880000" cy="731837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n w="3175" cmpd="sng">
                  <a:solidFill>
                    <a:srgbClr val="000000"/>
                  </a:solidFill>
                </a:ln>
                <a:latin typeface="Myriad Pro" panose="020B0503030403020204" pitchFamily="34" charset="0"/>
              </a:endParaRP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E18351A8-2E8C-4C04-A2FD-D389345AFF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5318" t="7172" r="6656" b="4284"/>
            <a:stretch/>
          </p:blipFill>
          <p:spPr>
            <a:xfrm>
              <a:off x="3547978" y="4895589"/>
              <a:ext cx="751126" cy="635267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07BA7B1-C55B-4836-B16F-0A2CC45DA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07590" y="4919263"/>
              <a:ext cx="898936" cy="504046"/>
            </a:xfrm>
            <a:prstGeom prst="rect">
              <a:avLst/>
            </a:prstGeom>
          </p:spPr>
        </p:pic>
        <p:sp>
          <p:nvSpPr>
            <p:cNvPr id="21" name="Rectangle 58">
              <a:extLst>
                <a:ext uri="{FF2B5EF4-FFF2-40B4-BE49-F238E27FC236}">
                  <a16:creationId xmlns:a16="http://schemas.microsoft.com/office/drawing/2014/main" id="{D71A3922-92E6-43DF-A8B7-A89ACC4D39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8433" y="1999434"/>
              <a:ext cx="327045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buClr>
                  <a:srgbClr val="C00000"/>
                </a:buClr>
              </a:pPr>
              <a:r>
                <a:rPr lang="ru-RU" sz="1200" b="1" dirty="0">
                  <a:latin typeface="Myriad Pro Light" panose="020B0403030403020204" pitchFamily="34" charset="0"/>
                </a:rPr>
                <a:t>Опционально для всех серий </a:t>
              </a:r>
              <a:r>
                <a:rPr lang="en-US" sz="1200" b="1" dirty="0">
                  <a:latin typeface="Myriad Pro Light" panose="020B0403030403020204" pitchFamily="34" charset="0"/>
                </a:rPr>
                <a:t>HP Latex 3xx</a:t>
              </a:r>
            </a:p>
          </p:txBody>
        </p:sp>
        <p:sp>
          <p:nvSpPr>
            <p:cNvPr id="26" name="Rectangle 46">
              <a:extLst>
                <a:ext uri="{FF2B5EF4-FFF2-40B4-BE49-F238E27FC236}">
                  <a16:creationId xmlns:a16="http://schemas.microsoft.com/office/drawing/2014/main" id="{068915DE-C3C6-4B65-B882-533F427B3C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03406" y="2242256"/>
              <a:ext cx="2784337" cy="2392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ru-RU" sz="1100" dirty="0">
                  <a:latin typeface="Myriad Pro Light" panose="020B0403030403020204" pitchFamily="34" charset="0"/>
                </a:rPr>
                <a:t>Все преимущества </a:t>
              </a:r>
              <a:r>
                <a:rPr lang="en-US" sz="1100" dirty="0">
                  <a:latin typeface="Myriad Pro Light" panose="020B0403030403020204" pitchFamily="34" charset="0"/>
                </a:rPr>
                <a:t>BASIC: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  <a:tabLst>
                  <a:tab pos="268288" algn="l"/>
                </a:tabLst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Универсальное решение для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печати и резки </a:t>
              </a:r>
              <a:br>
                <a:rPr lang="en-US" sz="1100" dirty="0">
                  <a:latin typeface="Myriad Pro Light" panose="020B0403030403020204" pitchFamily="34" charset="0"/>
                </a:rPr>
              </a:br>
              <a:r>
                <a:rPr lang="en-US" sz="1100" dirty="0">
                  <a:latin typeface="Myriad Pro Light" panose="020B0403030403020204" pitchFamily="34" charset="0"/>
                </a:rPr>
                <a:t>	</a:t>
              </a:r>
              <a:r>
                <a:rPr lang="en-US" sz="1050" dirty="0">
                  <a:latin typeface="Myriad Pro Light" panose="020B0403030403020204" pitchFamily="34" charset="0"/>
                </a:rPr>
                <a:t>• </a:t>
              </a:r>
              <a:r>
                <a:rPr lang="ru-RU" sz="1050" dirty="0">
                  <a:latin typeface="Myriad Pro Light" panose="020B0403030403020204" pitchFamily="34" charset="0"/>
                </a:rPr>
                <a:t>Из одного приложения</a:t>
              </a:r>
              <a:br>
                <a:rPr lang="en-GB" sz="1050" dirty="0">
                  <a:latin typeface="Myriad Pro Light" panose="020B0403030403020204" pitchFamily="34" charset="0"/>
                </a:rPr>
              </a:br>
              <a:r>
                <a:rPr lang="en-GB" sz="1050" dirty="0">
                  <a:latin typeface="Myriad Pro Light" panose="020B0403030403020204" pitchFamily="34" charset="0"/>
                </a:rPr>
                <a:t>	</a:t>
              </a:r>
              <a:r>
                <a:rPr lang="en-US" sz="1050" dirty="0">
                  <a:latin typeface="Myriad Pro Light" panose="020B0403030403020204" pitchFamily="34" charset="0"/>
                </a:rPr>
                <a:t>• In-RIP </a:t>
              </a:r>
              <a:r>
                <a:rPr lang="ru-RU" sz="1050" dirty="0">
                  <a:latin typeface="Myriad Pro Light" panose="020B0403030403020204" pitchFamily="34" charset="0"/>
                </a:rPr>
                <a:t>многократное копирование</a:t>
              </a:r>
              <a:r>
                <a:rPr lang="en-US" sz="1050" dirty="0">
                  <a:latin typeface="Myriad Pro Light" panose="020B0403030403020204" pitchFamily="34" charset="0"/>
                </a:rPr>
                <a:t>, </a:t>
              </a:r>
              <a:r>
                <a:rPr lang="ru-RU" sz="1050" dirty="0">
                  <a:latin typeface="Myriad Pro Light" panose="020B0403030403020204" pitchFamily="34" charset="0"/>
                </a:rPr>
                <a:t>фрагментирование и компановка заданий</a:t>
              </a:r>
              <a:br>
                <a:rPr lang="en-US" sz="1050" dirty="0">
                  <a:latin typeface="Myriad Pro Light" panose="020B0403030403020204" pitchFamily="34" charset="0"/>
                </a:rPr>
              </a:br>
              <a:r>
                <a:rPr lang="en-US" sz="1050" dirty="0">
                  <a:latin typeface="Myriad Pro Light" panose="020B0403030403020204" pitchFamily="34" charset="0"/>
                </a:rPr>
                <a:t>	• +1000 </a:t>
              </a:r>
              <a:r>
                <a:rPr lang="ru-RU" sz="1050" dirty="0">
                  <a:latin typeface="Myriad Pro Light" panose="020B0403030403020204" pitchFamily="34" charset="0"/>
                </a:rPr>
                <a:t>поддерживаемых режущих плоттеров  </a:t>
              </a:r>
              <a:endParaRPr lang="en-US" sz="105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Одновременно управляет</a:t>
              </a:r>
              <a:r>
                <a:rPr lang="en-US" sz="1100" dirty="0">
                  <a:latin typeface="Myriad Pro Light" panose="020B0403030403020204" pitchFamily="34" charset="0"/>
                </a:rPr>
                <a:t> </a:t>
              </a:r>
              <a:r>
                <a:rPr lang="en-US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2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принтерами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Двусторонняя печать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Шаг с повтором для текстильной печати</a:t>
              </a:r>
              <a:r>
                <a:rPr lang="en-GB" sz="1100" dirty="0">
                  <a:latin typeface="Myriad Pro Light" panose="020B0403030403020204" pitchFamily="34" charset="0"/>
                </a:rPr>
                <a:t>;</a:t>
              </a:r>
              <a:r>
                <a:rPr lang="ru-RU" sz="1100" dirty="0">
                  <a:latin typeface="Myriad Pro Light" panose="020B0403030403020204" pitchFamily="34" charset="0"/>
                </a:rPr>
                <a:t> Вложения,</a:t>
              </a:r>
              <a:r>
                <a:rPr lang="en-GB" sz="1100" dirty="0">
                  <a:latin typeface="Myriad Pro Light" panose="020B0403030403020204" pitchFamily="34" charset="0"/>
                </a:rPr>
                <a:t> </a:t>
              </a:r>
              <a:r>
                <a:rPr lang="ru-RU" sz="1100" dirty="0">
                  <a:latin typeface="Myriad Pro Light" panose="020B0403030403020204" pitchFamily="34" charset="0"/>
                </a:rPr>
                <a:t>использующие истинную форму объектов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Дополнительная отделка заданий: кольца, сгиб, растекание</a:t>
              </a:r>
              <a:endParaRPr lang="en-US" sz="1100" dirty="0">
                <a:latin typeface="Myriad Pro Light" panose="020B0403030403020204" pitchFamily="34" charset="0"/>
              </a:endParaRPr>
            </a:p>
          </p:txBody>
        </p:sp>
        <p:sp>
          <p:nvSpPr>
            <p:cNvPr id="27" name="Rectangle 4">
              <a:extLst>
                <a:ext uri="{FF2B5EF4-FFF2-40B4-BE49-F238E27FC236}">
                  <a16:creationId xmlns:a16="http://schemas.microsoft.com/office/drawing/2014/main" id="{137743AE-025B-42BC-BFC4-F38E70DF2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043" y="1251191"/>
              <a:ext cx="2747914" cy="57380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s-ES_tradnl" sz="1600" b="1" dirty="0" err="1">
                  <a:solidFill>
                    <a:schemeClr val="bg1"/>
                  </a:solidFill>
                  <a:latin typeface="Myriad Pro Light" panose="020B0403030403020204" pitchFamily="34" charset="0"/>
                </a:rPr>
                <a:t>FlexiPrint</a:t>
              </a:r>
              <a:r>
                <a:rPr lang="es-ES_tradnl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 </a:t>
              </a:r>
              <a:r>
                <a:rPr lang="en-US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HP PREMIUM </a:t>
              </a:r>
              <a:r>
                <a:rPr lang="ru-RU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Издание</a:t>
              </a:r>
              <a:endParaRPr lang="es-ES_tradnl" sz="16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B04305A3-B627-4509-B24F-5BB768F5A0C9}"/>
              </a:ext>
            </a:extLst>
          </p:cNvPr>
          <p:cNvGrpSpPr/>
          <p:nvPr/>
        </p:nvGrpSpPr>
        <p:grpSpPr>
          <a:xfrm>
            <a:off x="6258967" y="2153122"/>
            <a:ext cx="3913384" cy="4277989"/>
            <a:chOff x="6130802" y="1179512"/>
            <a:chExt cx="3518522" cy="4277989"/>
          </a:xfrm>
        </p:grpSpPr>
        <p:sp>
          <p:nvSpPr>
            <p:cNvPr id="29" name="Recortar rectángulo de esquina sencilla 80">
              <a:extLst>
                <a:ext uri="{FF2B5EF4-FFF2-40B4-BE49-F238E27FC236}">
                  <a16:creationId xmlns:a16="http://schemas.microsoft.com/office/drawing/2014/main" id="{1182EC1E-EB7E-416F-B38B-6F98162D5386}"/>
                </a:ext>
              </a:extLst>
            </p:cNvPr>
            <p:cNvSpPr>
              <a:spLocks/>
            </p:cNvSpPr>
            <p:nvPr/>
          </p:nvSpPr>
          <p:spPr bwMode="auto">
            <a:xfrm flipV="1">
              <a:off x="6186848" y="1989667"/>
              <a:ext cx="2880000" cy="2725207"/>
            </a:xfrm>
            <a:custGeom>
              <a:avLst/>
              <a:gdLst>
                <a:gd name="T0" fmla="*/ 0 w 3474313"/>
                <a:gd name="T1" fmla="*/ 0 h 2226728"/>
                <a:gd name="T2" fmla="*/ 3103184 w 3474313"/>
                <a:gd name="T3" fmla="*/ 0 h 2226728"/>
                <a:gd name="T4" fmla="*/ 3474313 w 3474313"/>
                <a:gd name="T5" fmla="*/ 371129 h 2226728"/>
                <a:gd name="T6" fmla="*/ 3474313 w 3474313"/>
                <a:gd name="T7" fmla="*/ 2226728 h 2226728"/>
                <a:gd name="T8" fmla="*/ 0 w 3474313"/>
                <a:gd name="T9" fmla="*/ 2226728 h 2226728"/>
                <a:gd name="T10" fmla="*/ 0 w 3474313"/>
                <a:gd name="T11" fmla="*/ 0 h 22267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74313" h="2226728">
                  <a:moveTo>
                    <a:pt x="0" y="0"/>
                  </a:moveTo>
                  <a:lnTo>
                    <a:pt x="3103184" y="0"/>
                  </a:lnTo>
                  <a:lnTo>
                    <a:pt x="3474313" y="371129"/>
                  </a:lnTo>
                  <a:lnTo>
                    <a:pt x="3474313" y="2226728"/>
                  </a:lnTo>
                  <a:lnTo>
                    <a:pt x="0" y="222672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 w="9525" cap="flat" cmpd="sng">
              <a:noFill/>
              <a:prstDash val="solid"/>
              <a:round/>
              <a:headEnd/>
              <a:tailEnd/>
            </a:ln>
            <a:effectLst>
              <a:outerShdw dist="38100" dir="10800000" algn="t" rotWithShape="0">
                <a:srgbClr val="000000">
                  <a:alpha val="14999"/>
                </a:srgbClr>
              </a:outerShdw>
            </a:effectLst>
          </p:spPr>
          <p:txBody>
            <a:bodyPr anchor="ctr"/>
            <a:lstStyle/>
            <a:p>
              <a:endParaRPr lang="en-US">
                <a:latin typeface="Myriad Pro" panose="020B0503030403020204" pitchFamily="34" charset="0"/>
              </a:endParaRPr>
            </a:p>
          </p:txBody>
        </p:sp>
        <p:sp>
          <p:nvSpPr>
            <p:cNvPr id="30" name="Rectangle 46">
              <a:extLst>
                <a:ext uri="{FF2B5EF4-FFF2-40B4-BE49-F238E27FC236}">
                  <a16:creationId xmlns:a16="http://schemas.microsoft.com/office/drawing/2014/main" id="{FFA6A88F-6867-4251-BF14-3E7CF005F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6403" y="2239342"/>
              <a:ext cx="2602147" cy="2816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ru-RU" sz="1100" dirty="0">
                  <a:latin typeface="Myriad Pro Light" panose="020B0403030403020204" pitchFamily="34" charset="0"/>
                </a:rPr>
                <a:t>Все преимущества </a:t>
              </a:r>
              <a:r>
                <a:rPr lang="en-US" sz="1100" dirty="0">
                  <a:latin typeface="Myriad Pro Light" panose="020B0403030403020204" pitchFamily="34" charset="0"/>
                </a:rPr>
                <a:t>BASIC </a:t>
              </a:r>
              <a:r>
                <a:rPr lang="ru-RU" sz="1100" dirty="0">
                  <a:latin typeface="Myriad Pro Light" panose="020B0403030403020204" pitchFamily="34" charset="0"/>
                </a:rPr>
                <a:t>и</a:t>
              </a:r>
              <a:r>
                <a:rPr lang="en-US" sz="1100" dirty="0">
                  <a:latin typeface="Myriad Pro Light" panose="020B0403030403020204" pitchFamily="34" charset="0"/>
                </a:rPr>
                <a:t> PREMIUM: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050" dirty="0">
                  <a:latin typeface="Myriad Pro Light" panose="020B0403030403020204" pitchFamily="34" charset="0"/>
                </a:rPr>
                <a:t>•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Полная</a:t>
              </a:r>
              <a:r>
                <a:rPr lang="en-US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 Sign Design </a:t>
              </a:r>
              <a:r>
                <a:rPr lang="ru-RU" sz="1050" dirty="0">
                  <a:latin typeface="Myriad Pro Light" panose="020B0403030403020204" pitchFamily="34" charset="0"/>
                </a:rPr>
                <a:t>программа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  <a:tabLst>
                  <a:tab pos="268288" algn="l"/>
                </a:tabLst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Резка на виниле </a:t>
              </a:r>
              <a:r>
                <a:rPr lang="en-US" sz="1100" dirty="0">
                  <a:latin typeface="Myriad Pro Light" panose="020B0403030403020204" pitchFamily="34" charset="0"/>
                </a:rPr>
                <a:t>(+1000 </a:t>
              </a:r>
              <a:r>
                <a:rPr lang="ru-RU" sz="1100" dirty="0">
                  <a:latin typeface="Myriad Pro Light" panose="020B0403030403020204" pitchFamily="34" charset="0"/>
                </a:rPr>
                <a:t>режущих плоттеров</a:t>
              </a:r>
              <a:r>
                <a:rPr lang="en-US" sz="1100" dirty="0">
                  <a:latin typeface="Myriad Pro Light" panose="020B0403030403020204" pitchFamily="34" charset="0"/>
                </a:rPr>
                <a:t>)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  <a:tabLst>
                  <a:tab pos="268288" algn="l"/>
                </a:tabLst>
              </a:pPr>
              <a:r>
                <a:rPr lang="en-US" sz="105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Создайте свои собственные медиа-профили </a:t>
              </a:r>
              <a:r>
                <a:rPr lang="en-US" sz="1100" dirty="0">
                  <a:latin typeface="Myriad Pro Light" panose="020B0403030403020204" pitchFamily="34" charset="0"/>
                </a:rPr>
                <a:t>ICC</a:t>
              </a: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Шаг с повтором для текстильной печати</a:t>
              </a:r>
              <a:r>
                <a:rPr lang="en-US" sz="1100" dirty="0">
                  <a:latin typeface="Myriad Pro Light" panose="020B0403030403020204" pitchFamily="34" charset="0"/>
                </a:rPr>
                <a:t>, </a:t>
              </a:r>
              <a:r>
                <a:rPr lang="ru-RU" sz="1100" dirty="0">
                  <a:latin typeface="Myriad Pro Light" panose="020B0403030403020204" pitchFamily="34" charset="0"/>
                </a:rPr>
                <a:t>Вложения,</a:t>
              </a:r>
              <a:r>
                <a:rPr lang="en-GB" sz="1100" dirty="0">
                  <a:latin typeface="Myriad Pro Light" panose="020B0403030403020204" pitchFamily="34" charset="0"/>
                </a:rPr>
                <a:t> </a:t>
              </a:r>
              <a:r>
                <a:rPr lang="ru-RU" sz="1100" dirty="0">
                  <a:latin typeface="Myriad Pro Light" panose="020B0403030403020204" pitchFamily="34" charset="0"/>
                </a:rPr>
                <a:t>использующие истинную форму объектов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Дополнительная отделка заданий: кольца, сгиб, растекание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</a:t>
              </a:r>
              <a:r>
                <a:rPr lang="ru-RU" sz="1100" dirty="0">
                  <a:latin typeface="Myriad Pro Light" panose="020B0403030403020204" pitchFamily="34" charset="0"/>
                </a:rPr>
                <a:t> Одновременно управляет </a:t>
              </a:r>
              <a:r>
                <a:rPr lang="en-US" sz="1100" dirty="0">
                  <a:latin typeface="Myriad Pro Light" panose="020B0403030403020204" pitchFamily="34" charset="0"/>
                </a:rPr>
                <a:t> </a:t>
              </a:r>
              <a:r>
                <a:rPr lang="en-US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3 </a:t>
              </a:r>
              <a:r>
                <a:rPr lang="ru-RU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принтерами</a:t>
              </a:r>
              <a:r>
                <a:rPr lang="en-US" sz="1100" b="1" dirty="0">
                  <a:solidFill>
                    <a:srgbClr val="7030A0"/>
                  </a:solidFill>
                  <a:latin typeface="Myriad Pro Light" panose="020B0403030403020204" pitchFamily="34" charset="0"/>
                </a:rPr>
                <a:t> </a:t>
              </a:r>
              <a:r>
                <a:rPr lang="ru-RU" sz="1100" dirty="0">
                  <a:latin typeface="Myriad Pro Light" panose="020B0403030403020204" pitchFamily="34" charset="0"/>
                </a:rPr>
                <a:t>и режущими плоттерами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r>
                <a:rPr lang="en-US" sz="1100" dirty="0">
                  <a:latin typeface="Myriad Pro Light" panose="020B0403030403020204" pitchFamily="34" charset="0"/>
                </a:rPr>
                <a:t>• </a:t>
              </a:r>
              <a:r>
                <a:rPr lang="ru-RU" sz="1100" dirty="0">
                  <a:latin typeface="Myriad Pro Light" panose="020B0403030403020204" pitchFamily="34" charset="0"/>
                </a:rPr>
                <a:t>Расширенные инструменты управления цветом </a:t>
              </a:r>
              <a:endParaRPr lang="en-US" sz="1100" dirty="0">
                <a:latin typeface="Myriad Pro Light" panose="020B0403030403020204" pitchFamily="34" charset="0"/>
              </a:endParaRPr>
            </a:p>
            <a:p>
              <a:pPr>
                <a:spcAft>
                  <a:spcPts val="600"/>
                </a:spcAft>
                <a:buClr>
                  <a:srgbClr val="C00000"/>
                </a:buClr>
              </a:pPr>
              <a:endParaRPr lang="en-US" sz="1100" dirty="0">
                <a:latin typeface="Myriad Pro Light" panose="020B0403030403020204" pitchFamily="34" charset="0"/>
              </a:endParaRPr>
            </a:p>
          </p:txBody>
        </p:sp>
        <p:sp>
          <p:nvSpPr>
            <p:cNvPr id="31" name="Snip Single Corner Rectangle 80">
              <a:extLst>
                <a:ext uri="{FF2B5EF4-FFF2-40B4-BE49-F238E27FC236}">
                  <a16:creationId xmlns:a16="http://schemas.microsoft.com/office/drawing/2014/main" id="{B8B32E4C-0A27-44CA-B755-A4725E8781C5}"/>
                </a:ext>
              </a:extLst>
            </p:cNvPr>
            <p:cNvSpPr/>
            <p:nvPr/>
          </p:nvSpPr>
          <p:spPr bwMode="auto">
            <a:xfrm flipH="1">
              <a:off x="6130802" y="1179512"/>
              <a:ext cx="2880000" cy="731837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n w="3175" cmpd="sng">
                  <a:solidFill>
                    <a:srgbClr val="000000"/>
                  </a:solidFill>
                </a:ln>
                <a:latin typeface="Myriad Pro" panose="020B0503030403020204" pitchFamily="34" charset="0"/>
              </a:endParaRPr>
            </a:p>
          </p:txBody>
        </p:sp>
        <p:sp>
          <p:nvSpPr>
            <p:cNvPr id="32" name="Rectangle 4">
              <a:extLst>
                <a:ext uri="{FF2B5EF4-FFF2-40B4-BE49-F238E27FC236}">
                  <a16:creationId xmlns:a16="http://schemas.microsoft.com/office/drawing/2014/main" id="{96E34218-AA30-40B9-8E95-8F8F85837A7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7925" y="1251131"/>
              <a:ext cx="2724150" cy="573860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</p:spPr>
          <p:txBody>
            <a:bodyPr wrap="none" lIns="0" tIns="0" rIns="0" bIns="0" anchor="ctr"/>
            <a:lstStyle/>
            <a:p>
              <a:pPr algn="ctr"/>
              <a:r>
                <a:rPr lang="en-US" sz="1600" b="1" dirty="0" err="1">
                  <a:solidFill>
                    <a:schemeClr val="bg1"/>
                  </a:solidFill>
                  <a:latin typeface="Myriad Pro Light" panose="020B0403030403020204" pitchFamily="34" charset="0"/>
                </a:rPr>
                <a:t>FlexiSIGN&amp;PRINT</a:t>
              </a:r>
              <a:r>
                <a:rPr lang="en-US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 HP </a:t>
              </a:r>
              <a:r>
                <a:rPr lang="ru-RU" sz="16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Издание</a:t>
              </a:r>
              <a:endParaRPr lang="en-US" sz="16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33" name="Rectangle 58">
              <a:extLst>
                <a:ext uri="{FF2B5EF4-FFF2-40B4-BE49-F238E27FC236}">
                  <a16:creationId xmlns:a16="http://schemas.microsoft.com/office/drawing/2014/main" id="{CF2820E2-31CD-4AD7-9AB2-34CC1FE7F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8869" y="1999583"/>
              <a:ext cx="3270455" cy="184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>
                <a:buClr>
                  <a:srgbClr val="C00000"/>
                </a:buClr>
              </a:pPr>
              <a:r>
                <a:rPr lang="ru-RU" sz="1200" b="1" dirty="0">
                  <a:latin typeface="Myriad Pro Light" panose="020B0403030403020204" pitchFamily="34" charset="0"/>
                </a:rPr>
                <a:t>Опционально для всех серий </a:t>
              </a:r>
              <a:r>
                <a:rPr lang="en-US" sz="1200" b="1" dirty="0">
                  <a:latin typeface="Myriad Pro Light" panose="020B0403030403020204" pitchFamily="34" charset="0"/>
                </a:rPr>
                <a:t>HP Latex 3xx</a:t>
              </a:r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87F9D06D-EA00-4A84-83D4-E13B83759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087879" y="4839161"/>
              <a:ext cx="530061" cy="576000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FF04F802-FD5F-4FE2-9C1A-1D7DE76FBB7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48804"/>
            <a:stretch/>
          </p:blipFill>
          <p:spPr>
            <a:xfrm>
              <a:off x="6257925" y="4968945"/>
              <a:ext cx="972000" cy="488556"/>
            </a:xfrm>
            <a:prstGeom prst="rect">
              <a:avLst/>
            </a:prstGeom>
          </p:spPr>
        </p:pic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1A08CB6B-C2F1-47BC-A3D2-0C394C6B6DA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370902" y="4839161"/>
              <a:ext cx="576000" cy="5690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95477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94925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</a:t>
            </a:r>
            <a:r>
              <a:rPr lang="en-US" sz="4000" b="1" dirty="0">
                <a:latin typeface="Myriad Pro Light"/>
              </a:rPr>
              <a:t> HP </a:t>
            </a:r>
            <a:r>
              <a:rPr lang="ru-RU" sz="4000" b="1" dirty="0">
                <a:latin typeface="Myriad Pro Light"/>
              </a:rPr>
              <a:t>обновления</a:t>
            </a:r>
            <a:r>
              <a:rPr lang="en-US" sz="4000" b="1" dirty="0">
                <a:latin typeface="Myriad Pro Light"/>
              </a:rPr>
              <a:t> </a:t>
            </a:r>
            <a:r>
              <a:rPr lang="ru-RU" sz="4000" b="1" dirty="0">
                <a:latin typeface="Myriad Pro Light"/>
              </a:rPr>
              <a:t>и</a:t>
            </a:r>
            <a:r>
              <a:rPr lang="en-US" sz="4000" b="1" dirty="0">
                <a:latin typeface="Myriad Pro Light"/>
              </a:rPr>
              <a:t> </a:t>
            </a:r>
            <a:r>
              <a:rPr lang="ru-RU" sz="4000" b="1" dirty="0">
                <a:latin typeface="Myriad Pro Light"/>
              </a:rPr>
              <a:t>новые лицензии</a:t>
            </a:r>
            <a:endParaRPr lang="en-US" sz="4000" b="1" dirty="0">
              <a:latin typeface="Myriad Pro Light"/>
            </a:endParaRPr>
          </a:p>
          <a:p>
            <a:endParaRPr lang="en-US" sz="4000" b="1" dirty="0">
              <a:latin typeface="Myriad Pro Light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20E0922-4FAA-4390-9C98-590DA440CB27}"/>
              </a:ext>
            </a:extLst>
          </p:cNvPr>
          <p:cNvGrpSpPr/>
          <p:nvPr/>
        </p:nvGrpSpPr>
        <p:grpSpPr>
          <a:xfrm>
            <a:off x="1853612" y="2397623"/>
            <a:ext cx="8484776" cy="3468845"/>
            <a:chOff x="1860299" y="2397623"/>
            <a:chExt cx="8484776" cy="3468845"/>
          </a:xfrm>
        </p:grpSpPr>
        <p:sp>
          <p:nvSpPr>
            <p:cNvPr id="23" name="Snip Single Corner Rectangle 80">
              <a:extLst>
                <a:ext uri="{FF2B5EF4-FFF2-40B4-BE49-F238E27FC236}">
                  <a16:creationId xmlns:a16="http://schemas.microsoft.com/office/drawing/2014/main" id="{72495FC3-124C-47CA-B72B-13AEF8D26053}"/>
                </a:ext>
              </a:extLst>
            </p:cNvPr>
            <p:cNvSpPr/>
            <p:nvPr/>
          </p:nvSpPr>
          <p:spPr bwMode="auto">
            <a:xfrm rot="5400000" flipH="1">
              <a:off x="2937419" y="2689650"/>
              <a:ext cx="347662" cy="2501902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defTabSz="430213">
                <a:spcAft>
                  <a:spcPts val="400"/>
                </a:spcAft>
                <a:buSzPct val="100000"/>
                <a:defRPr/>
              </a:pPr>
              <a:endParaRPr lang="en-US" sz="1100" b="1" dirty="0">
                <a:solidFill>
                  <a:srgbClr val="FFFFFF"/>
                </a:solidFill>
                <a:latin typeface="Myriad Pro" panose="020B0503030403020204" pitchFamily="34" charset="0"/>
                <a:cs typeface="Gotham Book" pitchFamily="50" charset="0"/>
              </a:endParaRPr>
            </a:p>
          </p:txBody>
        </p:sp>
        <p:sp>
          <p:nvSpPr>
            <p:cNvPr id="24" name="Snip Single Corner Rectangle 80">
              <a:extLst>
                <a:ext uri="{FF2B5EF4-FFF2-40B4-BE49-F238E27FC236}">
                  <a16:creationId xmlns:a16="http://schemas.microsoft.com/office/drawing/2014/main" id="{8BE73055-7271-470F-A05F-88AB4977BE57}"/>
                </a:ext>
              </a:extLst>
            </p:cNvPr>
            <p:cNvSpPr/>
            <p:nvPr/>
          </p:nvSpPr>
          <p:spPr bwMode="auto">
            <a:xfrm rot="5400000" flipH="1">
              <a:off x="5784601" y="2696792"/>
              <a:ext cx="347662" cy="2487615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defTabSz="430213">
                <a:spcAft>
                  <a:spcPts val="400"/>
                </a:spcAft>
                <a:buSzPct val="100000"/>
                <a:defRPr/>
              </a:pPr>
              <a:endParaRPr lang="en-US" sz="1100" b="1" dirty="0">
                <a:solidFill>
                  <a:srgbClr val="FFFFFF"/>
                </a:solidFill>
                <a:latin typeface="Myriad Pro" panose="020B0503030403020204" pitchFamily="34" charset="0"/>
                <a:cs typeface="Gotham Book" pitchFamily="50" charset="0"/>
              </a:endParaRPr>
            </a:p>
          </p:txBody>
        </p:sp>
        <p:sp>
          <p:nvSpPr>
            <p:cNvPr id="25" name="Snip Single Corner Rectangle 80">
              <a:extLst>
                <a:ext uri="{FF2B5EF4-FFF2-40B4-BE49-F238E27FC236}">
                  <a16:creationId xmlns:a16="http://schemas.microsoft.com/office/drawing/2014/main" id="{E20395A6-4004-432F-B90D-4E33E805DE17}"/>
                </a:ext>
              </a:extLst>
            </p:cNvPr>
            <p:cNvSpPr/>
            <p:nvPr/>
          </p:nvSpPr>
          <p:spPr bwMode="auto">
            <a:xfrm rot="5400000" flipH="1">
              <a:off x="8838538" y="2602974"/>
              <a:ext cx="347662" cy="2665413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defTabSz="430213">
                <a:spcAft>
                  <a:spcPts val="400"/>
                </a:spcAft>
                <a:buSzPct val="100000"/>
                <a:defRPr/>
              </a:pPr>
              <a:endParaRPr lang="en-US" sz="1100" b="1" dirty="0">
                <a:solidFill>
                  <a:srgbClr val="FFFFFF"/>
                </a:solidFill>
                <a:latin typeface="Myriad Pro" panose="020B0503030403020204" pitchFamily="34" charset="0"/>
                <a:cs typeface="Gotham Book" pitchFamily="50" charset="0"/>
              </a:endParaRPr>
            </a:p>
          </p:txBody>
        </p: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2E2AB12-41CA-40F4-B548-994B2AF6B9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56125" y="2467667"/>
              <a:ext cx="1053636" cy="1643673"/>
            </a:xfrm>
            <a:prstGeom prst="rect">
              <a:avLst/>
            </a:prstGeom>
          </p:spPr>
        </p:pic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64D78559-112B-4831-9AE0-AD246D88D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78" y="2397623"/>
              <a:ext cx="981783" cy="1713717"/>
            </a:xfrm>
            <a:prstGeom prst="rect">
              <a:avLst/>
            </a:prstGeom>
          </p:spPr>
        </p:pic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786262F1-0959-4612-A8E1-423B7556149A}"/>
                </a:ext>
              </a:extLst>
            </p:cNvPr>
            <p:cNvGrpSpPr/>
            <p:nvPr/>
          </p:nvGrpSpPr>
          <p:grpSpPr>
            <a:xfrm>
              <a:off x="1995321" y="3176644"/>
              <a:ext cx="1304741" cy="881696"/>
              <a:chOff x="392656" y="2137508"/>
              <a:chExt cx="1396210" cy="943507"/>
            </a:xfrm>
          </p:grpSpPr>
          <p:sp>
            <p:nvSpPr>
              <p:cNvPr id="40" name="Rectangle 2">
                <a:extLst>
                  <a:ext uri="{FF2B5EF4-FFF2-40B4-BE49-F238E27FC236}">
                    <a16:creationId xmlns:a16="http://schemas.microsoft.com/office/drawing/2014/main" id="{4BAE9D8F-58FB-4C3D-91C7-5A7E0D7A05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2656" y="2883403"/>
                <a:ext cx="1396210" cy="197612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s-ES_tradnl" sz="1200" b="1" dirty="0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HP </a:t>
                </a:r>
                <a:r>
                  <a:rPr lang="es-ES_tradnl" sz="1200" b="1" dirty="0" err="1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Latex</a:t>
                </a:r>
                <a:r>
                  <a:rPr lang="es-ES_tradnl" sz="1200" b="1" dirty="0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115/315</a:t>
                </a:r>
                <a:endParaRPr lang="en-US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DD6638CE-2AB4-41D5-8440-F137DD7500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email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3266" y="2137508"/>
                <a:ext cx="1164240" cy="713173"/>
              </a:xfrm>
              <a:prstGeom prst="rect">
                <a:avLst/>
              </a:prstGeom>
            </p:spPr>
          </p:pic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30A75F91-7E11-4633-80EF-DC47DF6C972E}"/>
                </a:ext>
              </a:extLst>
            </p:cNvPr>
            <p:cNvGrpSpPr/>
            <p:nvPr/>
          </p:nvGrpSpPr>
          <p:grpSpPr>
            <a:xfrm>
              <a:off x="4933274" y="3024011"/>
              <a:ext cx="1262329" cy="1022593"/>
              <a:chOff x="3333788" y="1981317"/>
              <a:chExt cx="1350824" cy="1094281"/>
            </a:xfrm>
          </p:grpSpPr>
          <p:sp>
            <p:nvSpPr>
              <p:cNvPr id="43" name="Rectangle 2">
                <a:extLst>
                  <a:ext uri="{FF2B5EF4-FFF2-40B4-BE49-F238E27FC236}">
                    <a16:creationId xmlns:a16="http://schemas.microsoft.com/office/drawing/2014/main" id="{6A84BC3A-A531-4F03-B0AB-E175673355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1420" y="2877986"/>
                <a:ext cx="1215561" cy="197612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s-ES_tradnl" sz="1200" b="1" dirty="0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HP </a:t>
                </a:r>
                <a:r>
                  <a:rPr lang="es-ES_tradnl" sz="1200" b="1" dirty="0" err="1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Latex</a:t>
                </a:r>
                <a:r>
                  <a:rPr lang="es-ES_tradnl" sz="1200" b="1" dirty="0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335</a:t>
                </a:r>
                <a:endParaRPr lang="en-US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  <p:pic>
            <p:nvPicPr>
              <p:cNvPr id="44" name="Picture 3" descr="C:\Users\juperez1\AppData\Local\Microsoft\Windows\Temporary Internet Files\Content.Outlook\OTJ1V15J\Latex330_low.jpg">
                <a:extLst>
                  <a:ext uri="{FF2B5EF4-FFF2-40B4-BE49-F238E27FC236}">
                    <a16:creationId xmlns:a16="http://schemas.microsoft.com/office/drawing/2014/main" id="{E52B1054-302C-4A0E-A712-5FE42DA082E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3333788" y="1981317"/>
                <a:ext cx="1350824" cy="90144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45" name="Picture 44">
              <a:extLst>
                <a:ext uri="{FF2B5EF4-FFF2-40B4-BE49-F238E27FC236}">
                  <a16:creationId xmlns:a16="http://schemas.microsoft.com/office/drawing/2014/main" id="{A371C5F5-DDDF-4CFB-8224-207FBF84C63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48227" y="2449785"/>
              <a:ext cx="844296" cy="1656635"/>
            </a:xfrm>
            <a:prstGeom prst="rect">
              <a:avLst/>
            </a:prstGeom>
          </p:spPr>
        </p:pic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F5AE12E0-9A2F-4FBD-8731-E3D8D9750761}"/>
                </a:ext>
              </a:extLst>
            </p:cNvPr>
            <p:cNvGrpSpPr/>
            <p:nvPr/>
          </p:nvGrpSpPr>
          <p:grpSpPr>
            <a:xfrm>
              <a:off x="7937673" y="2995968"/>
              <a:ext cx="1335255" cy="1045714"/>
              <a:chOff x="6142879" y="1956573"/>
              <a:chExt cx="1428863" cy="1119023"/>
            </a:xfrm>
          </p:grpSpPr>
          <p:sp>
            <p:nvSpPr>
              <p:cNvPr id="47" name="Rectangle 2">
                <a:extLst>
                  <a:ext uri="{FF2B5EF4-FFF2-40B4-BE49-F238E27FC236}">
                    <a16:creationId xmlns:a16="http://schemas.microsoft.com/office/drawing/2014/main" id="{AF5DAFEB-EF54-4206-A8AE-60A70D505B0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42879" y="2877984"/>
                <a:ext cx="1428863" cy="197612"/>
              </a:xfrm>
              <a:prstGeom prst="rect">
                <a:avLst/>
              </a:prstGeom>
              <a:solidFill>
                <a:schemeClr val="accent4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/>
                <a:r>
                  <a:rPr lang="es-ES_tradnl" sz="1200" b="1" dirty="0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HP </a:t>
                </a:r>
                <a:r>
                  <a:rPr lang="es-ES_tradnl" sz="1200" b="1" dirty="0" err="1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Latex</a:t>
                </a:r>
                <a:r>
                  <a:rPr lang="es-ES_tradnl" sz="1200" b="1" dirty="0">
                    <a:solidFill>
                      <a:srgbClr val="FFFFFF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360 &amp; up</a:t>
                </a:r>
                <a:endParaRPr lang="en-US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  <p:pic>
            <p:nvPicPr>
              <p:cNvPr id="48" name="Picture 2" descr="C:\Users\juperez1\AppData\Local\Microsoft\Windows\Temporary Internet Files\Content.Outlook\OTJ1V15J\Latex360_low.jpg">
                <a:extLst>
                  <a:ext uri="{FF2B5EF4-FFF2-40B4-BE49-F238E27FC236}">
                    <a16:creationId xmlns:a16="http://schemas.microsoft.com/office/drawing/2014/main" id="{EFA3BB12-42C7-44C2-BC12-625B44159E5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6197321" y="1956573"/>
                <a:ext cx="1374421" cy="9170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E56D13F9-5690-41D9-9646-813AE8D82393}"/>
                </a:ext>
              </a:extLst>
            </p:cNvPr>
            <p:cNvGrpSpPr/>
            <p:nvPr/>
          </p:nvGrpSpPr>
          <p:grpSpPr>
            <a:xfrm>
              <a:off x="1860299" y="4466516"/>
              <a:ext cx="5338763" cy="396000"/>
              <a:chOff x="320675" y="1681151"/>
              <a:chExt cx="5338763" cy="396000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92E07296-F445-4562-9812-9CA26C10ED73}"/>
                  </a:ext>
                </a:extLst>
              </p:cNvPr>
              <p:cNvSpPr/>
              <p:nvPr/>
            </p:nvSpPr>
            <p:spPr bwMode="auto">
              <a:xfrm>
                <a:off x="320675" y="1681151"/>
                <a:ext cx="5338763" cy="396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953DF550-D5D5-492B-B131-FE5A13A04E71}"/>
                  </a:ext>
                </a:extLst>
              </p:cNvPr>
              <p:cNvSpPr txBox="1"/>
              <p:nvPr/>
            </p:nvSpPr>
            <p:spPr>
              <a:xfrm>
                <a:off x="388397" y="1725263"/>
                <a:ext cx="5207060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FlexiPRINT HP BASIC | </a:t>
                </a:r>
                <a:r>
                  <a:rPr lang="ru-RU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в комплекте</a:t>
                </a:r>
                <a:endParaRPr lang="en-US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</p:grpSp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284BC696-4B08-4259-A4E8-E14DAE913993}"/>
                </a:ext>
              </a:extLst>
            </p:cNvPr>
            <p:cNvGrpSpPr/>
            <p:nvPr/>
          </p:nvGrpSpPr>
          <p:grpSpPr>
            <a:xfrm>
              <a:off x="1863475" y="4956428"/>
              <a:ext cx="5335587" cy="396000"/>
              <a:chOff x="323851" y="2331245"/>
              <a:chExt cx="5335587" cy="396000"/>
            </a:xfrm>
            <a:solidFill>
              <a:schemeClr val="bg1">
                <a:lumMod val="65000"/>
              </a:schemeClr>
            </a:solidFill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DF269B85-CBAC-409F-88F1-19974E616258}"/>
                  </a:ext>
                </a:extLst>
              </p:cNvPr>
              <p:cNvSpPr/>
              <p:nvPr/>
            </p:nvSpPr>
            <p:spPr bwMode="auto">
              <a:xfrm>
                <a:off x="323851" y="2331245"/>
                <a:ext cx="5335587" cy="396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27CF50EE-4B1C-44AC-B86C-5A8EE5694766}"/>
                  </a:ext>
                </a:extLst>
              </p:cNvPr>
              <p:cNvSpPr txBox="1"/>
              <p:nvPr/>
            </p:nvSpPr>
            <p:spPr>
              <a:xfrm>
                <a:off x="505162" y="2375357"/>
                <a:ext cx="4972965" cy="26930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FlexiPRINT HP PREMIUM |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</a:t>
                </a:r>
                <a:r>
                  <a:rPr lang="ru-RU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Обновление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$/€ 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995</a:t>
                </a:r>
              </a:p>
            </p:txBody>
          </p:sp>
        </p:grpSp>
        <p:grpSp>
          <p:nvGrpSpPr>
            <p:cNvPr id="55" name="Group 54">
              <a:extLst>
                <a:ext uri="{FF2B5EF4-FFF2-40B4-BE49-F238E27FC236}">
                  <a16:creationId xmlns:a16="http://schemas.microsoft.com/office/drawing/2014/main" id="{9895D123-6AE7-4E9B-A467-FC38CB0D7CD1}"/>
                </a:ext>
              </a:extLst>
            </p:cNvPr>
            <p:cNvGrpSpPr/>
            <p:nvPr/>
          </p:nvGrpSpPr>
          <p:grpSpPr>
            <a:xfrm>
              <a:off x="1863475" y="5470468"/>
              <a:ext cx="5335587" cy="396000"/>
              <a:chOff x="323851" y="3212373"/>
              <a:chExt cx="5335587" cy="396000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0499CEFF-82C6-4FE8-83FF-6D38E4EF34E3}"/>
                  </a:ext>
                </a:extLst>
              </p:cNvPr>
              <p:cNvSpPr/>
              <p:nvPr/>
            </p:nvSpPr>
            <p:spPr bwMode="auto">
              <a:xfrm>
                <a:off x="323851" y="3212373"/>
                <a:ext cx="5335587" cy="396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52ED7976-DFC6-4797-BA29-305F0BF5568E}"/>
                  </a:ext>
                </a:extLst>
              </p:cNvPr>
              <p:cNvSpPr txBox="1"/>
              <p:nvPr/>
            </p:nvSpPr>
            <p:spPr>
              <a:xfrm>
                <a:off x="505162" y="3256485"/>
                <a:ext cx="4972965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FlexiSIGN&amp;PRINT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HP </a:t>
                </a:r>
                <a:r>
                  <a:rPr lang="ru-RU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Издание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|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</a:t>
                </a:r>
                <a:r>
                  <a:rPr lang="ru-RU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Обновление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$/€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1.995</a:t>
                </a:r>
              </a:p>
            </p:txBody>
          </p:sp>
        </p:grp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3F80BD01-3B66-4F3C-BCB9-0FF3DE9E92F9}"/>
                </a:ext>
              </a:extLst>
            </p:cNvPr>
            <p:cNvSpPr/>
            <p:nvPr/>
          </p:nvSpPr>
          <p:spPr bwMode="auto">
            <a:xfrm>
              <a:off x="7679662" y="4461596"/>
              <a:ext cx="2665413" cy="65141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86AF47D0-F1C7-4B77-BC91-62B6A9D974D9}"/>
                </a:ext>
              </a:extLst>
            </p:cNvPr>
            <p:cNvSpPr txBox="1"/>
            <p:nvPr/>
          </p:nvSpPr>
          <p:spPr>
            <a:xfrm>
              <a:off x="7720528" y="4525691"/>
              <a:ext cx="258368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" dirty="0">
                  <a:solidFill>
                    <a:prstClr val="black"/>
                  </a:solidFill>
                  <a:latin typeface="Myriad Pro Light" panose="020B0403030403020204" pitchFamily="34" charset="0"/>
                  <a:cs typeface="Gotham Bold" pitchFamily="50" charset="0"/>
                </a:rPr>
                <a:t>FlexiPRINT HP PREMIUM</a:t>
              </a:r>
              <a:br>
                <a:rPr lang="en-US" sz="1150" dirty="0">
                  <a:solidFill>
                    <a:prstClr val="black"/>
                  </a:solidFill>
                  <a:latin typeface="Myriad Pro Light" panose="020B0403030403020204" pitchFamily="34" charset="0"/>
                  <a:cs typeface="Gotham Bold" pitchFamily="50" charset="0"/>
                </a:rPr>
              </a:br>
              <a:r>
                <a:rPr lang="ru-RU" sz="1150" b="1" dirty="0">
                  <a:solidFill>
                    <a:prstClr val="black"/>
                  </a:solidFill>
                  <a:latin typeface="Myriad Pro Light" panose="020B0403030403020204" pitchFamily="34" charset="0"/>
                  <a:cs typeface="Gotham Book" pitchFamily="50" charset="0"/>
                </a:rPr>
                <a:t>Новая лицензия </a:t>
              </a:r>
              <a:r>
                <a:rPr lang="en-US" sz="1150" b="1" dirty="0">
                  <a:solidFill>
                    <a:prstClr val="black"/>
                  </a:solidFill>
                  <a:latin typeface="Myriad Pro Light" panose="020B0403030403020204" pitchFamily="34" charset="0"/>
                  <a:cs typeface="Gotham Book" pitchFamily="50" charset="0"/>
                </a:rPr>
                <a:t>$/€ </a:t>
              </a:r>
              <a:r>
                <a:rPr lang="en-US" sz="1150" dirty="0">
                  <a:solidFill>
                    <a:prstClr val="black"/>
                  </a:solidFill>
                  <a:latin typeface="Myriad Pro Light" panose="020B0403030403020204" pitchFamily="34" charset="0"/>
                  <a:cs typeface="Gotham Book" pitchFamily="50" charset="0"/>
                </a:rPr>
                <a:t>1.295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4BBF4EC-17C8-4973-8307-57DA32BB57BE}"/>
                </a:ext>
              </a:extLst>
            </p:cNvPr>
            <p:cNvSpPr/>
            <p:nvPr/>
          </p:nvSpPr>
          <p:spPr bwMode="auto">
            <a:xfrm>
              <a:off x="7679662" y="5213778"/>
              <a:ext cx="2665413" cy="651410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prstClr val="white"/>
                </a:solidFill>
                <a:latin typeface="Myriad Pro" panose="020B0503030403020204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44AD1805-D56D-4AA5-8580-98F51E5ECC75}"/>
                </a:ext>
              </a:extLst>
            </p:cNvPr>
            <p:cNvSpPr txBox="1"/>
            <p:nvPr/>
          </p:nvSpPr>
          <p:spPr>
            <a:xfrm>
              <a:off x="7720528" y="5277873"/>
              <a:ext cx="258368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50" dirty="0" err="1">
                  <a:solidFill>
                    <a:prstClr val="white"/>
                  </a:solidFill>
                  <a:latin typeface="Myriad Pro Light" panose="020B0403030403020204" pitchFamily="34" charset="0"/>
                  <a:cs typeface="Gotham Bold" pitchFamily="50" charset="0"/>
                </a:rPr>
                <a:t>FlexiSIGN&amp;PRINT</a:t>
              </a:r>
              <a:r>
                <a:rPr lang="en-US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ld" pitchFamily="50" charset="0"/>
                </a:rPr>
                <a:t> HP </a:t>
              </a:r>
              <a:r>
                <a:rPr lang="ru-RU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ld" pitchFamily="50" charset="0"/>
                </a:rPr>
                <a:t>Издание</a:t>
              </a:r>
              <a:br>
                <a:rPr lang="en-US" sz="1150" b="1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rPr>
              </a:br>
              <a:r>
                <a:rPr lang="ru-RU" sz="1150" b="1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rPr>
                <a:t>Новая Лицензия </a:t>
              </a:r>
              <a:r>
                <a:rPr lang="en-US" sz="1150" b="1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rPr>
                <a:t>$/€ </a:t>
              </a:r>
              <a:r>
                <a:rPr lang="en-US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rPr>
                <a:t>2.795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976345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9492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FlexiPRINT&amp;CUT</a:t>
            </a:r>
            <a:r>
              <a:rPr lang="en-US" sz="4000" b="1" dirty="0">
                <a:latin typeface="Myriad Pro Light"/>
              </a:rPr>
              <a:t> </a:t>
            </a:r>
            <a:r>
              <a:rPr lang="ru-RU" sz="4000" b="1" dirty="0">
                <a:latin typeface="Myriad Pro Light"/>
              </a:rPr>
              <a:t>обновления</a:t>
            </a:r>
            <a:r>
              <a:rPr lang="en-US" sz="4000" b="1" dirty="0">
                <a:latin typeface="Myriad Pro Light"/>
              </a:rPr>
              <a:t> - 1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0776B44-B7D9-4B7E-9757-610298B35FA0}"/>
              </a:ext>
            </a:extLst>
          </p:cNvPr>
          <p:cNvGrpSpPr/>
          <p:nvPr/>
        </p:nvGrpSpPr>
        <p:grpSpPr>
          <a:xfrm>
            <a:off x="3425030" y="2837237"/>
            <a:ext cx="5341940" cy="2881453"/>
            <a:chOff x="3127911" y="2692841"/>
            <a:chExt cx="5341940" cy="2881453"/>
          </a:xfrm>
        </p:grpSpPr>
        <p:sp>
          <p:nvSpPr>
            <p:cNvPr id="69" name="Snip Single Corner Rectangle 80">
              <a:extLst>
                <a:ext uri="{FF2B5EF4-FFF2-40B4-BE49-F238E27FC236}">
                  <a16:creationId xmlns:a16="http://schemas.microsoft.com/office/drawing/2014/main" id="{DDF8B411-FC74-4908-9D0B-0FD6C97FBB85}"/>
                </a:ext>
              </a:extLst>
            </p:cNvPr>
            <p:cNvSpPr/>
            <p:nvPr/>
          </p:nvSpPr>
          <p:spPr bwMode="auto">
            <a:xfrm rot="5400000" flipH="1">
              <a:off x="4205031" y="3141342"/>
              <a:ext cx="347662" cy="2501901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defTabSz="430213">
                <a:spcAft>
                  <a:spcPts val="400"/>
                </a:spcAft>
                <a:buSzPct val="100000"/>
                <a:defRPr/>
              </a:pPr>
              <a:endParaRPr lang="en-US" sz="1100" b="1" dirty="0">
                <a:solidFill>
                  <a:srgbClr val="FFFFFF"/>
                </a:solidFill>
                <a:latin typeface="Myriad Pro" panose="020B0503030403020204" pitchFamily="34" charset="0"/>
                <a:cs typeface="Gotham Book" pitchFamily="50" charset="0"/>
              </a:endParaRPr>
            </a:p>
          </p:txBody>
        </p:sp>
        <p:sp>
          <p:nvSpPr>
            <p:cNvPr id="70" name="Snip Single Corner Rectangle 80">
              <a:extLst>
                <a:ext uri="{FF2B5EF4-FFF2-40B4-BE49-F238E27FC236}">
                  <a16:creationId xmlns:a16="http://schemas.microsoft.com/office/drawing/2014/main" id="{50917FDF-1F54-40EF-BA1F-2974803CEF3D}"/>
                </a:ext>
              </a:extLst>
            </p:cNvPr>
            <p:cNvSpPr/>
            <p:nvPr/>
          </p:nvSpPr>
          <p:spPr bwMode="auto">
            <a:xfrm rot="5400000" flipH="1">
              <a:off x="7052213" y="3148485"/>
              <a:ext cx="347662" cy="2487614"/>
            </a:xfrm>
            <a:prstGeom prst="snip1Rect">
              <a:avLst>
                <a:gd name="adj" fmla="val 29999"/>
              </a:avLst>
            </a:prstGeom>
            <a:solidFill>
              <a:schemeClr val="accent4"/>
            </a:solidFill>
            <a:ln w="3175" cmpd="sng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defTabSz="430213">
                <a:spcAft>
                  <a:spcPts val="400"/>
                </a:spcAft>
                <a:buSzPct val="100000"/>
                <a:defRPr/>
              </a:pPr>
              <a:endParaRPr lang="en-US" sz="1100" b="1" dirty="0">
                <a:solidFill>
                  <a:srgbClr val="FFFFFF"/>
                </a:solidFill>
                <a:latin typeface="Myriad Pro" panose="020B0503030403020204" pitchFamily="34" charset="0"/>
                <a:cs typeface="Gotham Book" pitchFamily="50" charset="0"/>
              </a:endParaRPr>
            </a:p>
          </p:txBody>
        </p:sp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2390167E-3E18-41A9-9979-B9B8917E2151}"/>
                </a:ext>
              </a:extLst>
            </p:cNvPr>
            <p:cNvGrpSpPr/>
            <p:nvPr/>
          </p:nvGrpSpPr>
          <p:grpSpPr>
            <a:xfrm>
              <a:off x="3127911" y="4720099"/>
              <a:ext cx="5338763" cy="396000"/>
              <a:chOff x="320675" y="1681151"/>
              <a:chExt cx="5338763" cy="396000"/>
            </a:xfrm>
          </p:grpSpPr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40E06C55-5236-4715-9020-F4924ACB0D9D}"/>
                  </a:ext>
                </a:extLst>
              </p:cNvPr>
              <p:cNvSpPr/>
              <p:nvPr/>
            </p:nvSpPr>
            <p:spPr bwMode="auto">
              <a:xfrm>
                <a:off x="320675" y="1681151"/>
                <a:ext cx="5338763" cy="396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8CC4A42-7610-41FB-8D9F-B4C20A3113B2}"/>
                  </a:ext>
                </a:extLst>
              </p:cNvPr>
              <p:cNvSpPr txBox="1"/>
              <p:nvPr/>
            </p:nvSpPr>
            <p:spPr>
              <a:xfrm>
                <a:off x="388397" y="1725263"/>
                <a:ext cx="5207060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FlexiPRINT&amp;CUT</a:t>
                </a:r>
                <a:r>
                  <a:rPr lang="en-US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</a:t>
                </a:r>
                <a:r>
                  <a:rPr lang="ru-RU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в комплекте</a:t>
                </a:r>
                <a:endParaRPr lang="en-US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0651BD84-2032-494E-BF50-DA41995B4540}"/>
                </a:ext>
              </a:extLst>
            </p:cNvPr>
            <p:cNvGrpSpPr/>
            <p:nvPr/>
          </p:nvGrpSpPr>
          <p:grpSpPr>
            <a:xfrm>
              <a:off x="3131087" y="5178294"/>
              <a:ext cx="5335587" cy="396000"/>
              <a:chOff x="323851" y="3212373"/>
              <a:chExt cx="5335587" cy="396000"/>
            </a:xfrm>
          </p:grpSpPr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C95168E-53EB-4A42-8B20-168CEBC39CEF}"/>
                  </a:ext>
                </a:extLst>
              </p:cNvPr>
              <p:cNvSpPr/>
              <p:nvPr/>
            </p:nvSpPr>
            <p:spPr bwMode="auto">
              <a:xfrm>
                <a:off x="323851" y="3212373"/>
                <a:ext cx="5335587" cy="396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4FA117A1-529C-44BB-A239-E1267CA869D8}"/>
                  </a:ext>
                </a:extLst>
              </p:cNvPr>
              <p:cNvSpPr txBox="1"/>
              <p:nvPr/>
            </p:nvSpPr>
            <p:spPr>
              <a:xfrm>
                <a:off x="505162" y="3256485"/>
                <a:ext cx="4972965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FlexiSIGN&amp;PRINT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HP </a:t>
                </a:r>
                <a:r>
                  <a:rPr lang="ru-RU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Издание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|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</a:t>
                </a:r>
                <a:r>
                  <a:rPr lang="ru-RU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Обновление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$/€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495</a:t>
                </a:r>
              </a:p>
            </p:txBody>
          </p:sp>
        </p:grpSp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0186EA10-E961-4CA3-9080-5C39C34B0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81785" y="2692841"/>
              <a:ext cx="2133127" cy="1525620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8AC259C-414E-4D68-A16A-51693E6ED04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128674" y="2704380"/>
              <a:ext cx="2156689" cy="1505613"/>
            </a:xfrm>
            <a:prstGeom prst="rect">
              <a:avLst/>
            </a:prstGeom>
          </p:spPr>
        </p:pic>
        <p:sp>
          <p:nvSpPr>
            <p:cNvPr id="79" name="Rectangle 2">
              <a:extLst>
                <a:ext uri="{FF2B5EF4-FFF2-40B4-BE49-F238E27FC236}">
                  <a16:creationId xmlns:a16="http://schemas.microsoft.com/office/drawing/2014/main" id="{DB9ADB21-5DC6-4DFE-B842-C4CEC865B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0333" y="4305533"/>
              <a:ext cx="2133127" cy="184666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s-ES_tradnl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HP </a:t>
              </a:r>
              <a:r>
                <a:rPr lang="es-ES_tradnl" sz="1200" b="1" dirty="0" err="1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Latex</a:t>
              </a:r>
              <a:r>
                <a:rPr lang="es-ES_tradnl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 115/315</a:t>
              </a:r>
              <a:endParaRPr lang="en-US" sz="1200" b="1" dirty="0">
                <a:solidFill>
                  <a:srgbClr val="FFFFFF"/>
                </a:solidFill>
                <a:latin typeface="Myriad Pro Light" panose="020B0403030403020204" pitchFamily="34" charset="0"/>
                <a:cs typeface="Gotham Book" pitchFamily="50" charset="0"/>
              </a:endParaRPr>
            </a:p>
          </p:txBody>
        </p:sp>
        <p:sp>
          <p:nvSpPr>
            <p:cNvPr id="80" name="Rectangle 2">
              <a:extLst>
                <a:ext uri="{FF2B5EF4-FFF2-40B4-BE49-F238E27FC236}">
                  <a16:creationId xmlns:a16="http://schemas.microsoft.com/office/drawing/2014/main" id="{D8B92F04-BEDE-409E-A6B8-25B846DEB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96143" y="4305535"/>
              <a:ext cx="1981231" cy="184666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s-ES_tradnl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HP </a:t>
              </a:r>
              <a:r>
                <a:rPr lang="es-ES_tradnl" sz="1200" b="1" dirty="0" err="1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Latex</a:t>
              </a:r>
              <a:r>
                <a:rPr lang="es-ES_tradnl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 335</a:t>
              </a:r>
              <a:endParaRPr lang="en-US" sz="1200" b="1" dirty="0">
                <a:solidFill>
                  <a:srgbClr val="FFFFFF"/>
                </a:solidFill>
                <a:latin typeface="Myriad Pro Light" panose="020B0403030403020204" pitchFamily="34" charset="0"/>
                <a:cs typeface="Gotham Book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211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9492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FlexiPRINT&amp;CUT</a:t>
            </a:r>
            <a:r>
              <a:rPr lang="en-US" sz="4000" b="1" dirty="0">
                <a:latin typeface="Myriad Pro Light"/>
              </a:rPr>
              <a:t> </a:t>
            </a:r>
            <a:r>
              <a:rPr lang="ru-RU" sz="4000" b="1" dirty="0">
                <a:latin typeface="Myriad Pro Light"/>
              </a:rPr>
              <a:t>обновления</a:t>
            </a:r>
            <a:r>
              <a:rPr lang="en-US" sz="4000" b="1" dirty="0">
                <a:latin typeface="Myriad Pro Light"/>
              </a:rPr>
              <a:t> - 2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C3E4F4D-7F7C-4ADD-AEF0-C6C6A3DBF76F}"/>
              </a:ext>
            </a:extLst>
          </p:cNvPr>
          <p:cNvGrpSpPr/>
          <p:nvPr/>
        </p:nvGrpSpPr>
        <p:grpSpPr>
          <a:xfrm>
            <a:off x="3426617" y="2335303"/>
            <a:ext cx="5338765" cy="3645652"/>
            <a:chOff x="3516555" y="2335303"/>
            <a:chExt cx="5338765" cy="3645652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4AA340C-FB8F-43C3-ABF5-455C4B4756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76654" y="2335303"/>
              <a:ext cx="3638692" cy="2329650"/>
            </a:xfrm>
            <a:prstGeom prst="rect">
              <a:avLst/>
            </a:prstGeom>
          </p:spPr>
        </p:pic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6A63CC12-D00A-48A8-B4D3-66DF88928647}"/>
                </a:ext>
              </a:extLst>
            </p:cNvPr>
            <p:cNvGrpSpPr/>
            <p:nvPr/>
          </p:nvGrpSpPr>
          <p:grpSpPr>
            <a:xfrm>
              <a:off x="3516556" y="5126760"/>
              <a:ext cx="5338763" cy="396000"/>
              <a:chOff x="320675" y="1681151"/>
              <a:chExt cx="5338763" cy="396000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FEB8600-FE1C-46FC-8B71-D57B216891A3}"/>
                  </a:ext>
                </a:extLst>
              </p:cNvPr>
              <p:cNvSpPr/>
              <p:nvPr/>
            </p:nvSpPr>
            <p:spPr bwMode="auto">
              <a:xfrm>
                <a:off x="320675" y="1681151"/>
                <a:ext cx="5338763" cy="396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ED6A99-5F6D-4077-99EC-0838290DA1B0}"/>
                  </a:ext>
                </a:extLst>
              </p:cNvPr>
              <p:cNvSpPr txBox="1"/>
              <p:nvPr/>
            </p:nvSpPr>
            <p:spPr>
              <a:xfrm>
                <a:off x="388397" y="1725263"/>
                <a:ext cx="5207060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FlexiPRINT&amp;CUT</a:t>
                </a:r>
                <a:r>
                  <a:rPr lang="en-US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</a:t>
                </a:r>
                <a:r>
                  <a:rPr lang="ru-RU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в комплекте</a:t>
                </a:r>
                <a:endParaRPr lang="en-US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323BAFD-5D30-4B2C-B02C-BE7C9057C5FE}"/>
                </a:ext>
              </a:extLst>
            </p:cNvPr>
            <p:cNvGrpSpPr/>
            <p:nvPr/>
          </p:nvGrpSpPr>
          <p:grpSpPr>
            <a:xfrm>
              <a:off x="3519732" y="5584955"/>
              <a:ext cx="5335587" cy="396000"/>
              <a:chOff x="323851" y="3212373"/>
              <a:chExt cx="5335587" cy="396000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725D9332-7959-4848-91C0-EED9B32CA97D}"/>
                  </a:ext>
                </a:extLst>
              </p:cNvPr>
              <p:cNvSpPr/>
              <p:nvPr/>
            </p:nvSpPr>
            <p:spPr bwMode="auto">
              <a:xfrm>
                <a:off x="323851" y="3212373"/>
                <a:ext cx="5335587" cy="396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7E6CA0D1-6227-450D-B196-ED4D1CC75577}"/>
                  </a:ext>
                </a:extLst>
              </p:cNvPr>
              <p:cNvSpPr txBox="1"/>
              <p:nvPr/>
            </p:nvSpPr>
            <p:spPr>
              <a:xfrm>
                <a:off x="505162" y="3256485"/>
                <a:ext cx="4972965" cy="269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FlexiSIGN&amp;PRINT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HP </a:t>
                </a:r>
                <a:r>
                  <a:rPr lang="ru-RU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Издание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|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</a:t>
                </a:r>
                <a:r>
                  <a:rPr lang="ru-RU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Обновление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$/€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495</a:t>
                </a:r>
              </a:p>
            </p:txBody>
          </p: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4E16E75-E4FB-4437-8E1B-89F1C80468DF}"/>
                </a:ext>
              </a:extLst>
            </p:cNvPr>
            <p:cNvGrpSpPr/>
            <p:nvPr/>
          </p:nvGrpSpPr>
          <p:grpSpPr>
            <a:xfrm>
              <a:off x="3516555" y="4664953"/>
              <a:ext cx="5338763" cy="396000"/>
              <a:chOff x="320675" y="1681151"/>
              <a:chExt cx="5338763" cy="396000"/>
            </a:xfrm>
            <a:solidFill>
              <a:schemeClr val="accent4"/>
            </a:solidFill>
          </p:grpSpPr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B78852BF-BD0B-4331-ACFB-E6C3D2B08176}"/>
                  </a:ext>
                </a:extLst>
              </p:cNvPr>
              <p:cNvSpPr/>
              <p:nvPr/>
            </p:nvSpPr>
            <p:spPr bwMode="auto">
              <a:xfrm>
                <a:off x="320675" y="1681151"/>
                <a:ext cx="5338763" cy="396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C498FD5-3873-4023-8FEF-3295F64D74FA}"/>
                  </a:ext>
                </a:extLst>
              </p:cNvPr>
              <p:cNvSpPr txBox="1"/>
              <p:nvPr/>
            </p:nvSpPr>
            <p:spPr>
              <a:xfrm>
                <a:off x="388397" y="1725263"/>
                <a:ext cx="5207060" cy="26930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</p:grpSp>
        <p:sp>
          <p:nvSpPr>
            <p:cNvPr id="28" name="Rectangle 2">
              <a:extLst>
                <a:ext uri="{FF2B5EF4-FFF2-40B4-BE49-F238E27FC236}">
                  <a16:creationId xmlns:a16="http://schemas.microsoft.com/office/drawing/2014/main" id="{DFB828E2-AC99-4328-9F99-BD2E80BEBF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19732" y="4751384"/>
              <a:ext cx="5335588" cy="184666"/>
            </a:xfrm>
            <a:prstGeom prst="rect">
              <a:avLst/>
            </a:prstGeom>
            <a:solidFill>
              <a:schemeClr val="accent4"/>
            </a:solidFill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s-ES_tradnl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HP </a:t>
              </a:r>
              <a:r>
                <a:rPr lang="es-ES_tradnl" sz="1200" b="1" dirty="0" err="1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Latex</a:t>
              </a:r>
              <a:r>
                <a:rPr lang="es-ES_tradnl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 54 &amp; 64 </a:t>
              </a:r>
              <a:r>
                <a:rPr lang="ru-RU" sz="1200" b="1" dirty="0">
                  <a:solidFill>
                    <a:srgbClr val="FFFFFF"/>
                  </a:solidFill>
                  <a:latin typeface="Myriad Pro Light" panose="020B0403030403020204" pitchFamily="34" charset="0"/>
                  <a:cs typeface="Gotham Book" pitchFamily="50" charset="0"/>
                </a:rPr>
                <a:t>Решения для </a:t>
              </a:r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  <a:cs typeface="Gotham Book" pitchFamily="50" charset="0"/>
                </a:rPr>
                <a:t>режущих плоттеров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 pitchFamily="34" charset="0"/>
                <a:cs typeface="Gotham Book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6453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на повестке дня</a:t>
            </a:r>
            <a:endParaRPr lang="en-US" sz="4000" b="1" dirty="0">
              <a:latin typeface="Myriad Pro Light"/>
            </a:endParaRPr>
          </a:p>
        </p:txBody>
      </p:sp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047B81-A652-4283-9590-EBC7E2D70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97" cy="1430854"/>
          </a:xfrm>
          <a:prstGeom prst="rect">
            <a:avLst/>
          </a:prstGeom>
        </p:spPr>
      </p:pic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43395BE-C801-484F-B506-49581A015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100" y="2380347"/>
            <a:ext cx="8229600" cy="3702440"/>
          </a:xfrm>
        </p:spPr>
        <p:txBody>
          <a:bodyPr>
            <a:normAutofit/>
          </a:bodyPr>
          <a:lstStyle/>
          <a:p>
            <a:r>
              <a:rPr lang="en-US" sz="2200" b="1" dirty="0">
                <a:latin typeface="Myriad Pro" panose="020B0503030403020204" pitchFamily="34" charset="0"/>
              </a:rPr>
              <a:t>PowerPoint</a:t>
            </a:r>
            <a:r>
              <a:rPr lang="en-US" sz="2200" dirty="0">
                <a:latin typeface="Myriad Pro" panose="020B0503030403020204" pitchFamily="34" charset="0"/>
              </a:rPr>
              <a:t> :</a:t>
            </a:r>
          </a:p>
          <a:p>
            <a:pPr lvl="1"/>
            <a:r>
              <a:rPr lang="en-US" sz="2200" dirty="0">
                <a:latin typeface="Myriad Pro" panose="020B0503030403020204" pitchFamily="34" charset="0"/>
              </a:rPr>
              <a:t>SAi : </a:t>
            </a:r>
            <a:r>
              <a:rPr lang="ru-RU" sz="2200" dirty="0">
                <a:latin typeface="Myriad Pro" panose="020B0503030403020204" pitchFamily="34" charset="0"/>
              </a:rPr>
              <a:t>о компании</a:t>
            </a:r>
            <a:r>
              <a:rPr lang="en-US" sz="2200" dirty="0">
                <a:latin typeface="Myriad Pro" panose="020B0503030403020204" pitchFamily="34" charset="0"/>
              </a:rPr>
              <a:t>, </a:t>
            </a:r>
            <a:r>
              <a:rPr lang="ru-RU" sz="2200" dirty="0">
                <a:latin typeface="Myriad Pro" panose="020B0503030403020204" pitchFamily="34" charset="0"/>
              </a:rPr>
              <a:t>наши программы</a:t>
            </a:r>
            <a:r>
              <a:rPr lang="en-US" sz="2200" dirty="0">
                <a:latin typeface="Myriad Pro" panose="020B0503030403020204" pitchFamily="34" charset="0"/>
              </a:rPr>
              <a:t> </a:t>
            </a:r>
            <a:r>
              <a:rPr lang="ru-RU" sz="2200" dirty="0">
                <a:latin typeface="Myriad Pro" panose="020B0503030403020204" pitchFamily="34" charset="0"/>
              </a:rPr>
              <a:t>и</a:t>
            </a:r>
            <a:r>
              <a:rPr lang="en-US" sz="2200" dirty="0">
                <a:latin typeface="Myriad Pro" panose="020B0503030403020204" pitchFamily="34" charset="0"/>
              </a:rPr>
              <a:t> </a:t>
            </a:r>
            <a:r>
              <a:rPr lang="ru-RU" sz="2200" dirty="0">
                <a:latin typeface="Myriad Pro" panose="020B0503030403020204" pitchFamily="34" charset="0"/>
              </a:rPr>
              <a:t>позиционирование</a:t>
            </a:r>
            <a:endParaRPr lang="en-US" sz="2200" dirty="0">
              <a:latin typeface="Myriad Pro" panose="020B0503030403020204" pitchFamily="34" charset="0"/>
            </a:endParaRPr>
          </a:p>
          <a:p>
            <a:pPr lvl="1"/>
            <a:r>
              <a:rPr lang="en-US" sz="2200" dirty="0" err="1">
                <a:latin typeface="Myriad Pro" panose="020B0503030403020204" pitchFamily="34" charset="0"/>
              </a:rPr>
              <a:t>FlexiFAMILY</a:t>
            </a:r>
            <a:r>
              <a:rPr lang="en-US" sz="2200" dirty="0">
                <a:latin typeface="Myriad Pro" panose="020B0503030403020204" pitchFamily="34" charset="0"/>
              </a:rPr>
              <a:t> </a:t>
            </a:r>
            <a:r>
              <a:rPr lang="ru-RU" sz="2200" dirty="0">
                <a:latin typeface="Myriad Pro" panose="020B0503030403020204" pitchFamily="34" charset="0"/>
              </a:rPr>
              <a:t>версия </a:t>
            </a:r>
            <a:r>
              <a:rPr lang="en-US" sz="2200" dirty="0">
                <a:latin typeface="Myriad Pro" panose="020B0503030403020204" pitchFamily="34" charset="0"/>
              </a:rPr>
              <a:t>1</a:t>
            </a:r>
            <a:r>
              <a:rPr lang="ru-RU" sz="2200" dirty="0">
                <a:latin typeface="Myriad Pro" panose="020B0503030403020204" pitchFamily="34" charset="0"/>
              </a:rPr>
              <a:t>9</a:t>
            </a:r>
            <a:r>
              <a:rPr lang="en-US" sz="2200" dirty="0">
                <a:latin typeface="Myriad Pro" panose="020B0503030403020204" pitchFamily="34" charset="0"/>
              </a:rPr>
              <a:t> / </a:t>
            </a:r>
            <a:r>
              <a:rPr lang="en-US" sz="2200" dirty="0" err="1">
                <a:latin typeface="Myriad Pro" panose="020B0503030403020204" pitchFamily="34" charset="0"/>
              </a:rPr>
              <a:t>FlexiFAMILY</a:t>
            </a:r>
            <a:r>
              <a:rPr lang="en-US" sz="2200" dirty="0">
                <a:latin typeface="Myriad Pro" panose="020B0503030403020204" pitchFamily="34" charset="0"/>
              </a:rPr>
              <a:t> HP </a:t>
            </a:r>
            <a:r>
              <a:rPr lang="ru-RU" sz="2200" dirty="0">
                <a:latin typeface="Myriad Pro" panose="020B0503030403020204" pitchFamily="34" charset="0"/>
              </a:rPr>
              <a:t>Издание</a:t>
            </a:r>
            <a:r>
              <a:rPr lang="en-US" sz="2200" dirty="0">
                <a:latin typeface="Myriad Pro" panose="020B0503030403020204" pitchFamily="34" charset="0"/>
              </a:rPr>
              <a:t> </a:t>
            </a:r>
            <a:r>
              <a:rPr lang="ru-RU" sz="2200" dirty="0">
                <a:latin typeface="Myriad Pro" panose="020B0503030403020204" pitchFamily="34" charset="0"/>
              </a:rPr>
              <a:t>версия </a:t>
            </a:r>
            <a:r>
              <a:rPr lang="en-US" sz="2200" dirty="0">
                <a:latin typeface="Myriad Pro" panose="020B0503030403020204" pitchFamily="34" charset="0"/>
              </a:rPr>
              <a:t>1</a:t>
            </a:r>
            <a:r>
              <a:rPr lang="ru-RU" sz="2200" dirty="0">
                <a:latin typeface="Myriad Pro" panose="020B0503030403020204" pitchFamily="34" charset="0"/>
              </a:rPr>
              <a:t>9</a:t>
            </a:r>
            <a:endParaRPr lang="en-US" sz="2200" dirty="0">
              <a:latin typeface="Myriad Pro" panose="020B0503030403020204" pitchFamily="34" charset="0"/>
            </a:endParaRPr>
          </a:p>
          <a:p>
            <a:pPr lvl="1"/>
            <a:r>
              <a:rPr lang="ru-RU" sz="2200" dirty="0">
                <a:latin typeface="Myriad Pro" panose="020B0503030403020204" pitchFamily="34" charset="0"/>
              </a:rPr>
              <a:t>Обновления </a:t>
            </a:r>
            <a:r>
              <a:rPr lang="en-US" sz="2200" dirty="0">
                <a:latin typeface="Myriad Pro" panose="020B0503030403020204" pitchFamily="34" charset="0"/>
              </a:rPr>
              <a:t>HP </a:t>
            </a:r>
            <a:r>
              <a:rPr lang="ru-RU" sz="2200" dirty="0">
                <a:latin typeface="Myriad Pro" panose="020B0503030403020204" pitchFamily="34" charset="0"/>
              </a:rPr>
              <a:t>Изданий</a:t>
            </a:r>
            <a:r>
              <a:rPr lang="en-US" sz="2200" dirty="0">
                <a:latin typeface="Myriad Pro" panose="020B0503030403020204" pitchFamily="34" charset="0"/>
              </a:rPr>
              <a:t> + OEM/HP </a:t>
            </a:r>
            <a:r>
              <a:rPr lang="ru-RU" sz="2200" dirty="0">
                <a:latin typeface="Myriad Pro" panose="020B0503030403020204" pitchFamily="34" charset="0"/>
              </a:rPr>
              <a:t>обновления</a:t>
            </a:r>
            <a:endParaRPr lang="en-US" sz="2200" dirty="0">
              <a:latin typeface="Myriad Pro" panose="020B0503030403020204" pitchFamily="34" charset="0"/>
            </a:endParaRPr>
          </a:p>
          <a:p>
            <a:pPr lvl="1"/>
            <a:r>
              <a:rPr lang="ru-RU" sz="2200" dirty="0">
                <a:latin typeface="Myriad Pro" panose="020B0503030403020204" pitchFamily="34" charset="0"/>
              </a:rPr>
              <a:t>Основные характеристики</a:t>
            </a:r>
            <a:endParaRPr lang="en-US" sz="2200" dirty="0">
              <a:latin typeface="Myriad Pro" panose="020B0503030403020204" pitchFamily="34" charset="0"/>
            </a:endParaRPr>
          </a:p>
          <a:p>
            <a:pPr lvl="1"/>
            <a:r>
              <a:rPr lang="ru-RU" sz="2200" dirty="0">
                <a:latin typeface="Myriad Pro" panose="020B0503030403020204" pitchFamily="34" charset="0"/>
              </a:rPr>
              <a:t>Лицензионная платформа </a:t>
            </a:r>
            <a:r>
              <a:rPr lang="en-US" sz="2200" dirty="0" err="1">
                <a:latin typeface="Myriad Pro" panose="020B0503030403020204" pitchFamily="34" charset="0"/>
              </a:rPr>
              <a:t>SAiCloud</a:t>
            </a:r>
            <a:r>
              <a:rPr lang="en-US" sz="2200" dirty="0">
                <a:latin typeface="Myriad Pro" panose="020B0503030403020204" pitchFamily="34" charset="0"/>
              </a:rPr>
              <a:t> 	                       </a:t>
            </a:r>
            <a:r>
              <a:rPr lang="en-US" sz="2200" b="1" dirty="0">
                <a:solidFill>
                  <a:srgbClr val="7030A0"/>
                </a:solidFill>
                <a:latin typeface="Myriad Pro" panose="020B0503030403020204" pitchFamily="34" charset="0"/>
              </a:rPr>
              <a:t>           </a:t>
            </a:r>
          </a:p>
          <a:p>
            <a:r>
              <a:rPr lang="en-US" sz="2200" dirty="0">
                <a:latin typeface="Myriad Pro" panose="020B0503030403020204" pitchFamily="34" charset="0"/>
              </a:rPr>
              <a:t>Flexi </a:t>
            </a:r>
            <a:r>
              <a:rPr lang="ru-RU" sz="2200" dirty="0">
                <a:latin typeface="Myriad Pro" panose="020B0503030403020204" pitchFamily="34" charset="0"/>
              </a:rPr>
              <a:t>дизайнер</a:t>
            </a:r>
            <a:r>
              <a:rPr lang="en-US" sz="2200" dirty="0">
                <a:latin typeface="Myriad Pro" panose="020B0503030403020204" pitchFamily="34" charset="0"/>
              </a:rPr>
              <a:t> 					</a:t>
            </a:r>
          </a:p>
          <a:p>
            <a:r>
              <a:rPr lang="en-US" sz="2200" dirty="0">
                <a:latin typeface="Myriad Pro" panose="020B0503030403020204" pitchFamily="34" charset="0"/>
              </a:rPr>
              <a:t>Production Manager 		</a:t>
            </a:r>
          </a:p>
          <a:p>
            <a:r>
              <a:rPr lang="ru-RU" sz="2200" dirty="0">
                <a:latin typeface="Myriad Pro" panose="020B0503030403020204" pitchFamily="34" charset="0"/>
              </a:rPr>
              <a:t>Вопросы и ответы</a:t>
            </a:r>
            <a:endParaRPr lang="en-US" sz="22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773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099" y="1139310"/>
            <a:ext cx="95724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обновления для производителей оборудования </a:t>
            </a:r>
            <a:endParaRPr lang="en-US" sz="4000" b="1" dirty="0">
              <a:latin typeface="Myriad Pro Light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4E2D7D7-0E65-45E2-9442-7D3A6F81C743}"/>
              </a:ext>
            </a:extLst>
          </p:cNvPr>
          <p:cNvGrpSpPr/>
          <p:nvPr/>
        </p:nvGrpSpPr>
        <p:grpSpPr>
          <a:xfrm>
            <a:off x="1389557" y="2462749"/>
            <a:ext cx="8553433" cy="3554075"/>
            <a:chOff x="322334" y="2094679"/>
            <a:chExt cx="8821658" cy="3717391"/>
          </a:xfrm>
        </p:grpSpPr>
        <p:pic>
          <p:nvPicPr>
            <p:cNvPr id="30" name="Picture 2" descr="http://colorsystems.se/wp-content/uploads/2018/12/RF640_8c-400x270.jpg">
              <a:extLst>
                <a:ext uri="{FF2B5EF4-FFF2-40B4-BE49-F238E27FC236}">
                  <a16:creationId xmlns:a16="http://schemas.microsoft.com/office/drawing/2014/main" id="{5CA435B2-2E65-4B18-86E4-8AF2D590644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2050" y="2129081"/>
              <a:ext cx="2931942" cy="197906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20CE01BE-C109-463E-9874-B9DE9DAA7D74}"/>
                </a:ext>
              </a:extLst>
            </p:cNvPr>
            <p:cNvGrpSpPr/>
            <p:nvPr/>
          </p:nvGrpSpPr>
          <p:grpSpPr>
            <a:xfrm>
              <a:off x="1774585" y="4412118"/>
              <a:ext cx="5338763" cy="396000"/>
              <a:chOff x="320675" y="1681151"/>
              <a:chExt cx="5338763" cy="396000"/>
            </a:xfrm>
          </p:grpSpPr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F5BA9D98-536C-4C05-B106-074FC061CC75}"/>
                  </a:ext>
                </a:extLst>
              </p:cNvPr>
              <p:cNvSpPr/>
              <p:nvPr/>
            </p:nvSpPr>
            <p:spPr bwMode="auto">
              <a:xfrm>
                <a:off x="320675" y="1681151"/>
                <a:ext cx="5338763" cy="396000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C5258427-2525-45C0-B87D-A2D58C01DA78}"/>
                  </a:ext>
                </a:extLst>
              </p:cNvPr>
              <p:cNvSpPr txBox="1"/>
              <p:nvPr/>
            </p:nvSpPr>
            <p:spPr>
              <a:xfrm>
                <a:off x="388397" y="1725263"/>
                <a:ext cx="5207060" cy="281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FlexiPRINT</a:t>
                </a:r>
                <a:r>
                  <a:rPr lang="en-US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/</a:t>
                </a:r>
                <a:r>
                  <a:rPr lang="en-US" sz="1150" dirty="0" err="1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PhotoPRINT</a:t>
                </a:r>
                <a:r>
                  <a:rPr lang="en-US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OEM | </a:t>
                </a:r>
                <a:r>
                  <a:rPr lang="ru-RU" sz="1150" dirty="0">
                    <a:solidFill>
                      <a:prstClr val="white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в комплекте</a:t>
                </a:r>
                <a:endParaRPr lang="en-US" sz="1150" dirty="0">
                  <a:solidFill>
                    <a:prstClr val="white"/>
                  </a:solidFill>
                  <a:latin typeface="Myriad Pro Light" panose="020B0403030403020204" pitchFamily="34" charset="0"/>
                  <a:cs typeface="Gotham Book" pitchFamily="50" charset="0"/>
                </a:endParaRPr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831FF9A3-0596-4494-AD2D-F36702B404D0}"/>
                </a:ext>
              </a:extLst>
            </p:cNvPr>
            <p:cNvGrpSpPr/>
            <p:nvPr/>
          </p:nvGrpSpPr>
          <p:grpSpPr>
            <a:xfrm>
              <a:off x="363955" y="4902030"/>
              <a:ext cx="5335587" cy="396000"/>
              <a:chOff x="323851" y="2331245"/>
              <a:chExt cx="5335587" cy="396000"/>
            </a:xfrm>
            <a:solidFill>
              <a:schemeClr val="bg1">
                <a:lumMod val="65000"/>
              </a:schemeClr>
            </a:solidFill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6DF32EF-7573-419E-995C-BCBC82F9D1B3}"/>
                  </a:ext>
                </a:extLst>
              </p:cNvPr>
              <p:cNvSpPr/>
              <p:nvPr/>
            </p:nvSpPr>
            <p:spPr bwMode="auto">
              <a:xfrm>
                <a:off x="323851" y="2331245"/>
                <a:ext cx="5335587" cy="396000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408BCD82-832E-4CA9-BE9F-EC2639438253}"/>
                  </a:ext>
                </a:extLst>
              </p:cNvPr>
              <p:cNvSpPr txBox="1"/>
              <p:nvPr/>
            </p:nvSpPr>
            <p:spPr>
              <a:xfrm>
                <a:off x="505162" y="2375357"/>
                <a:ext cx="4972965" cy="281679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FlexiPRINT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V12 </a:t>
                </a:r>
                <a:r>
                  <a:rPr lang="ru-RU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Стандартная версия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|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</a:t>
                </a:r>
                <a:r>
                  <a:rPr lang="ru-RU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Обновление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$/€ 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995</a:t>
                </a:r>
              </a:p>
            </p:txBody>
          </p:sp>
        </p:grp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4119D9A-2014-4625-BAA6-F24F3D00EC4F}"/>
                </a:ext>
              </a:extLst>
            </p:cNvPr>
            <p:cNvGrpSpPr/>
            <p:nvPr/>
          </p:nvGrpSpPr>
          <p:grpSpPr>
            <a:xfrm>
              <a:off x="3332245" y="5416070"/>
              <a:ext cx="5335587" cy="396000"/>
              <a:chOff x="323851" y="3212373"/>
              <a:chExt cx="5335587" cy="396000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6EFC04A7-9C47-4F4B-A5D0-6FB139C1F7C8}"/>
                  </a:ext>
                </a:extLst>
              </p:cNvPr>
              <p:cNvSpPr/>
              <p:nvPr/>
            </p:nvSpPr>
            <p:spPr bwMode="auto">
              <a:xfrm>
                <a:off x="323851" y="3212373"/>
                <a:ext cx="5335587" cy="396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n-US" sz="1150" dirty="0">
                  <a:solidFill>
                    <a:prstClr val="white"/>
                  </a:solidFill>
                  <a:latin typeface="Myriad Pro" panose="020B0503030403020204" pitchFamily="34" charset="0"/>
                  <a:cs typeface="Gotham Book" pitchFamily="50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CC8E3137-31CB-4BAA-A729-67CDD77A83E8}"/>
                  </a:ext>
                </a:extLst>
              </p:cNvPr>
              <p:cNvSpPr txBox="1"/>
              <p:nvPr/>
            </p:nvSpPr>
            <p:spPr>
              <a:xfrm>
                <a:off x="505162" y="3256485"/>
                <a:ext cx="4972965" cy="281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50" dirty="0" err="1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FlexiSIGN&amp;PRINT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</a:t>
                </a:r>
                <a:r>
                  <a:rPr lang="ru-RU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Стандартная версия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ld" pitchFamily="50" charset="0"/>
                  </a:rPr>
                  <a:t> |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</a:t>
                </a:r>
                <a:r>
                  <a:rPr lang="ru-RU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Обновление</a:t>
                </a:r>
                <a:r>
                  <a:rPr lang="en-US" sz="1150" b="1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$/€</a:t>
                </a:r>
                <a:r>
                  <a:rPr lang="en-US" sz="1150" dirty="0">
                    <a:solidFill>
                      <a:prstClr val="black"/>
                    </a:solidFill>
                    <a:latin typeface="Myriad Pro Light" panose="020B0403030403020204" pitchFamily="34" charset="0"/>
                    <a:cs typeface="Gotham Book" pitchFamily="50" charset="0"/>
                  </a:rPr>
                  <a:t> 1.995</a:t>
                </a:r>
              </a:p>
            </p:txBody>
          </p:sp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5C9B8AB7-0974-461E-B828-7B6FE3A2686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2334" y="2136133"/>
              <a:ext cx="2709414" cy="2122097"/>
            </a:xfrm>
            <a:prstGeom prst="rect">
              <a:avLst/>
            </a:prstGeom>
          </p:spPr>
        </p:pic>
        <p:cxnSp>
          <p:nvCxnSpPr>
            <p:cNvPr id="35" name="Connector: Elbow 34">
              <a:extLst>
                <a:ext uri="{FF2B5EF4-FFF2-40B4-BE49-F238E27FC236}">
                  <a16:creationId xmlns:a16="http://schemas.microsoft.com/office/drawing/2014/main" id="{C1A023B9-31BA-4FFC-ACCA-9A7ABF51CC9D}"/>
                </a:ext>
              </a:extLst>
            </p:cNvPr>
            <p:cNvCxnSpPr>
              <a:stCxn id="42" idx="1"/>
              <a:endCxn id="40" idx="1"/>
            </p:cNvCxnSpPr>
            <p:nvPr/>
          </p:nvCxnSpPr>
          <p:spPr>
            <a:xfrm rot="10800000" flipV="1">
              <a:off x="363955" y="4610118"/>
              <a:ext cx="1410630" cy="489912"/>
            </a:xfrm>
            <a:prstGeom prst="bentConnector3">
              <a:avLst>
                <a:gd name="adj1" fmla="val 116206"/>
              </a:avLst>
            </a:prstGeom>
            <a:ln>
              <a:solidFill>
                <a:schemeClr val="accent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or: Elbow 35">
              <a:extLst>
                <a:ext uri="{FF2B5EF4-FFF2-40B4-BE49-F238E27FC236}">
                  <a16:creationId xmlns:a16="http://schemas.microsoft.com/office/drawing/2014/main" id="{95154DBD-75AD-4C53-96CE-785E5F52611C}"/>
                </a:ext>
              </a:extLst>
            </p:cNvPr>
            <p:cNvCxnSpPr>
              <a:stCxn id="42" idx="3"/>
              <a:endCxn id="38" idx="3"/>
            </p:cNvCxnSpPr>
            <p:nvPr/>
          </p:nvCxnSpPr>
          <p:spPr>
            <a:xfrm>
              <a:off x="7113348" y="4610118"/>
              <a:ext cx="1554484" cy="1003952"/>
            </a:xfrm>
            <a:prstGeom prst="bentConnector3">
              <a:avLst>
                <a:gd name="adj1" fmla="val 114706"/>
              </a:avLst>
            </a:prstGeom>
            <a:ln>
              <a:solidFill>
                <a:schemeClr val="accent4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BEB83E7D-8C5A-4443-99B1-8264F58F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211422" y="2094679"/>
              <a:ext cx="3099141" cy="216355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893202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1FEA063-81BD-4D55-8E1B-86928D167435}"/>
              </a:ext>
            </a:extLst>
          </p:cNvPr>
          <p:cNvSpPr txBox="1"/>
          <p:nvPr/>
        </p:nvSpPr>
        <p:spPr>
          <a:xfrm>
            <a:off x="1054100" y="1139310"/>
            <a:ext cx="94925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OEM </a:t>
            </a:r>
            <a:r>
              <a:rPr lang="ru-RU" sz="4000" b="1" dirty="0">
                <a:latin typeface="Myriad Pro Light"/>
              </a:rPr>
              <a:t>обновления</a:t>
            </a:r>
            <a:endParaRPr lang="en-US" sz="4000" b="1" dirty="0">
              <a:latin typeface="Myriad Pro Light"/>
            </a:endParaRPr>
          </a:p>
        </p:txBody>
      </p:sp>
      <p:pic>
        <p:nvPicPr>
          <p:cNvPr id="30" name="Picture 2" descr="http://colorsystems.se/wp-content/uploads/2018/12/RF640_8c-400x270.jpg">
            <a:extLst>
              <a:ext uri="{FF2B5EF4-FFF2-40B4-BE49-F238E27FC236}">
                <a16:creationId xmlns:a16="http://schemas.microsoft.com/office/drawing/2014/main" id="{5CA435B2-2E65-4B18-86E4-8AF2D5906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273" y="2333835"/>
            <a:ext cx="2931942" cy="1979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5C9B8AB7-0974-461E-B828-7B6FE3A268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9557" y="2340887"/>
            <a:ext cx="2709414" cy="212209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EB83E7D-8C5A-4443-99B1-8264F58F2E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8645" y="2299433"/>
            <a:ext cx="3099141" cy="2163551"/>
          </a:xfrm>
          <a:prstGeom prst="rect">
            <a:avLst/>
          </a:prstGeom>
        </p:spPr>
      </p:pic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344156DE-8B1E-4F9C-9112-6781983E75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8473105"/>
              </p:ext>
            </p:extLst>
          </p:nvPr>
        </p:nvGraphicFramePr>
        <p:xfrm>
          <a:off x="1563435" y="4646331"/>
          <a:ext cx="8473902" cy="15692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186726">
                  <a:extLst>
                    <a:ext uri="{9D8B030D-6E8A-4147-A177-3AD203B41FA5}">
                      <a16:colId xmlns:a16="http://schemas.microsoft.com/office/drawing/2014/main" val="2955787480"/>
                    </a:ext>
                  </a:extLst>
                </a:gridCol>
                <a:gridCol w="16379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2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23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123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123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8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yriad Pro Light" panose="020B0403030403020204" pitchFamily="34" charset="0"/>
                        </a:rPr>
                        <a:t>DESIGN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yriad Pro Light" panose="020B0403030403020204" pitchFamily="34" charset="0"/>
                        </a:rPr>
                        <a:t>VINYL</a:t>
                      </a:r>
                      <a:r>
                        <a:rPr lang="en-US" sz="1400" baseline="0" dirty="0">
                          <a:latin typeface="Myriad Pro Light" panose="020B0403030403020204" pitchFamily="34" charset="0"/>
                        </a:rPr>
                        <a:t> CUT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yriad Pro Light" panose="020B0403030403020204" pitchFamily="34" charset="0"/>
                        </a:rPr>
                        <a:t>PRINTING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yriad Pro Light" panose="020B0403030403020204" pitchFamily="34" charset="0"/>
                        </a:rPr>
                        <a:t>PRINT&amp;CUT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Myriad Pro Light" panose="020B0403030403020204" pitchFamily="34" charset="0"/>
                        </a:rPr>
                        <a:t>FULL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Myriad Pro Light" panose="020B0403030403020204" pitchFamily="34" charset="0"/>
                        </a:rPr>
                        <a:t>FlexiPRINT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663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latin typeface="Myriad Pro Light" panose="020B0403030403020204" pitchFamily="34" charset="0"/>
                        </a:rPr>
                        <a:t>COMPLETE</a:t>
                      </a:r>
                      <a:endParaRPr lang="en-US" sz="1400" b="1" dirty="0">
                        <a:solidFill>
                          <a:srgbClr val="FF0000"/>
                        </a:solidFill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err="1">
                          <a:latin typeface="Myriad Pro Light" panose="020B0403030403020204" pitchFamily="34" charset="0"/>
                        </a:rPr>
                        <a:t>FlexiSIGN&amp;PRINT</a:t>
                      </a:r>
                      <a:endParaRPr lang="en-US" sz="14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 Light" panose="020B04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 Light" panose="020B04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9BD405B3-0C3F-43D0-92FE-0FF707D1BF22}"/>
              </a:ext>
            </a:extLst>
          </p:cNvPr>
          <p:cNvSpPr/>
          <p:nvPr/>
        </p:nvSpPr>
        <p:spPr>
          <a:xfrm>
            <a:off x="2766322" y="5137159"/>
            <a:ext cx="1641112" cy="104258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40D8340-650B-4884-8ACE-6F58672D2024}"/>
              </a:ext>
            </a:extLst>
          </p:cNvPr>
          <p:cNvSpPr txBox="1"/>
          <p:nvPr/>
        </p:nvSpPr>
        <p:spPr>
          <a:xfrm>
            <a:off x="4975812" y="3410366"/>
            <a:ext cx="6156786" cy="23083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Доступно в качестве обновления с</a:t>
            </a:r>
            <a:r>
              <a:rPr lang="en-US" dirty="0">
                <a:latin typeface="Myriad Pro Light" panose="020B0403030403020204" pitchFamily="34" charset="0"/>
              </a:rPr>
              <a:t> BASIC </a:t>
            </a:r>
            <a:r>
              <a:rPr lang="ru-RU" dirty="0">
                <a:latin typeface="Myriad Pro Light" panose="020B0403030403020204" pitchFamily="34" charset="0"/>
              </a:rPr>
              <a:t>и</a:t>
            </a:r>
            <a:r>
              <a:rPr lang="en-US" dirty="0">
                <a:latin typeface="Myriad Pro Light" panose="020B0403030403020204" pitchFamily="34" charset="0"/>
              </a:rPr>
              <a:t> PRINT&amp;CUT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Поддерживаемые принтеры</a:t>
            </a:r>
            <a:r>
              <a:rPr lang="en-US" dirty="0">
                <a:latin typeface="Myriad Pro Light" panose="020B0403030403020204" pitchFamily="34" charset="0"/>
              </a:rPr>
              <a:t>: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en-US" dirty="0">
                <a:latin typeface="Myriad Pro Light" panose="020B0403030403020204" pitchFamily="34" charset="0"/>
              </a:rPr>
              <a:t>HP </a:t>
            </a:r>
            <a:r>
              <a:rPr lang="ru-RU" dirty="0">
                <a:latin typeface="Myriad Pro Light" panose="020B0403030403020204" pitchFamily="34" charset="0"/>
              </a:rPr>
              <a:t>и другие </a:t>
            </a:r>
            <a:r>
              <a:rPr lang="en-US" dirty="0">
                <a:latin typeface="Myriad Pro Light" panose="020B0403030403020204" pitchFamily="34" charset="0"/>
              </a:rPr>
              <a:t>(&gt; 1.300 </a:t>
            </a:r>
            <a:r>
              <a:rPr lang="ru-RU" dirty="0">
                <a:latin typeface="Myriad Pro Light" panose="020B0403030403020204" pitchFamily="34" charset="0"/>
              </a:rPr>
              <a:t>устройств</a:t>
            </a:r>
            <a:r>
              <a:rPr lang="en-US" dirty="0">
                <a:latin typeface="Myriad Pro Light" panose="020B0403030403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Идеальное решение для комбинирования </a:t>
            </a:r>
            <a:r>
              <a:rPr lang="en-GB" dirty="0">
                <a:latin typeface="Myriad Pro Light" panose="020B0403030403020204" pitchFamily="34" charset="0"/>
              </a:rPr>
              <a:t>HP</a:t>
            </a:r>
            <a:r>
              <a:rPr lang="ru-RU" dirty="0">
                <a:latin typeface="Myriad Pro Light" panose="020B0403030403020204" pitchFamily="34" charset="0"/>
              </a:rPr>
              <a:t> и не </a:t>
            </a:r>
            <a:r>
              <a:rPr lang="en-GB" dirty="0">
                <a:latin typeface="Myriad Pro Light" panose="020B0403030403020204" pitchFamily="34" charset="0"/>
              </a:rPr>
              <a:t>HP </a:t>
            </a:r>
            <a:r>
              <a:rPr lang="ru-RU" dirty="0">
                <a:latin typeface="Myriad Pro Light" panose="020B0403030403020204" pitchFamily="34" charset="0"/>
              </a:rPr>
              <a:t>принтеров.</a:t>
            </a:r>
            <a:endParaRPr lang="en-US" dirty="0">
              <a:latin typeface="Myriad Pro Light" panose="020B0403030403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latin typeface="Myriad Pro Light" panose="020B0403030403020204" pitchFamily="34" charset="0"/>
              </a:rPr>
              <a:t>Поддерживаемые режущие плоттеры</a:t>
            </a:r>
            <a:r>
              <a:rPr lang="en-US" dirty="0">
                <a:latin typeface="Myriad Pro Light" panose="020B0403030403020204" pitchFamily="34" charset="0"/>
              </a:rPr>
              <a:t>:</a:t>
            </a:r>
            <a:r>
              <a:rPr lang="ru-RU" dirty="0">
                <a:latin typeface="Myriad Pro Light" panose="020B0403030403020204" pitchFamily="34" charset="0"/>
              </a:rPr>
              <a:t> </a:t>
            </a:r>
            <a:br>
              <a:rPr lang="en-US" dirty="0">
                <a:latin typeface="Myriad Pro Light" panose="020B0403030403020204" pitchFamily="34" charset="0"/>
              </a:rPr>
            </a:br>
            <a:r>
              <a:rPr lang="en-US" dirty="0">
                <a:latin typeface="Myriad Pro Light" panose="020B0403030403020204" pitchFamily="34" charset="0"/>
              </a:rPr>
              <a:t>HP </a:t>
            </a:r>
            <a:r>
              <a:rPr lang="ru-RU" dirty="0">
                <a:latin typeface="Myriad Pro Light" panose="020B0403030403020204" pitchFamily="34" charset="0"/>
              </a:rPr>
              <a:t>и другие бренды </a:t>
            </a:r>
            <a:r>
              <a:rPr lang="en-US" dirty="0">
                <a:latin typeface="Myriad Pro Light" panose="020B0403030403020204" pitchFamily="34" charset="0"/>
              </a:rPr>
              <a:t>(&gt; 1.300 </a:t>
            </a:r>
            <a:r>
              <a:rPr lang="ru-RU" dirty="0">
                <a:latin typeface="Myriad Pro Light" panose="020B0403030403020204" pitchFamily="34" charset="0"/>
              </a:rPr>
              <a:t>устройств</a:t>
            </a:r>
            <a:r>
              <a:rPr lang="en-US" dirty="0">
                <a:latin typeface="Myriad Pro Light" panose="020B040303040302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Myriad Pro Light" panose="020B0403030403020204" pitchFamily="34" charset="0"/>
              </a:rPr>
              <a:t>FlexiPRINT&amp;CUT</a:t>
            </a:r>
            <a:r>
              <a:rPr lang="en-US" dirty="0">
                <a:latin typeface="Myriad Pro Light" panose="020B0403030403020204" pitchFamily="34" charset="0"/>
              </a:rPr>
              <a:t> HP -&gt; </a:t>
            </a:r>
            <a:r>
              <a:rPr lang="en-US" dirty="0" err="1">
                <a:latin typeface="Myriad Pro Light" panose="020B0403030403020204" pitchFamily="34" charset="0"/>
              </a:rPr>
              <a:t>FlexiSIGN&amp;PRINT</a:t>
            </a:r>
            <a:r>
              <a:rPr lang="en-US" dirty="0">
                <a:latin typeface="Myriad Pro Light" panose="020B0403030403020204" pitchFamily="34" charset="0"/>
              </a:rPr>
              <a:t>: $/€ 995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F333A86-EC83-4D9A-A3A6-B6244DD8BAFB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4407434" y="4266304"/>
            <a:ext cx="568378" cy="13921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82589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07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059FA5-0A2B-4419-8FDE-4F117CD03D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7" y="2910624"/>
            <a:ext cx="3791636" cy="234486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D862196-848D-4734-A805-2BCD7F8A2D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0952" y="2910624"/>
            <a:ext cx="4197049" cy="23448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3C522B-F1AF-4BCE-9008-5BA492CFA3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9983" y="1970940"/>
            <a:ext cx="939684" cy="93968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D4C237-8BFB-4947-98F9-B4C7DA0185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99633" y="1970940"/>
            <a:ext cx="939684" cy="939684"/>
          </a:xfrm>
          <a:prstGeom prst="rect">
            <a:avLst/>
          </a:prstGeom>
        </p:spPr>
      </p:pic>
      <p:sp>
        <p:nvSpPr>
          <p:cNvPr id="23" name="Arrow: Left-Right 22">
            <a:extLst>
              <a:ext uri="{FF2B5EF4-FFF2-40B4-BE49-F238E27FC236}">
                <a16:creationId xmlns:a16="http://schemas.microsoft.com/office/drawing/2014/main" id="{4C77388D-E02F-41B1-AF04-BB595BDC469E}"/>
              </a:ext>
            </a:extLst>
          </p:cNvPr>
          <p:cNvSpPr/>
          <p:nvPr/>
        </p:nvSpPr>
        <p:spPr>
          <a:xfrm>
            <a:off x="5504874" y="3947378"/>
            <a:ext cx="785091" cy="407259"/>
          </a:xfrm>
          <a:prstGeom prst="leftRight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rrow: Down 24">
            <a:extLst>
              <a:ext uri="{FF2B5EF4-FFF2-40B4-BE49-F238E27FC236}">
                <a16:creationId xmlns:a16="http://schemas.microsoft.com/office/drawing/2014/main" id="{F1806F49-578E-436F-B907-F437DB3254BB}"/>
              </a:ext>
            </a:extLst>
          </p:cNvPr>
          <p:cNvSpPr/>
          <p:nvPr/>
        </p:nvSpPr>
        <p:spPr>
          <a:xfrm>
            <a:off x="7105612" y="5304288"/>
            <a:ext cx="332509" cy="536274"/>
          </a:xfrm>
          <a:prstGeom prst="down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Down 25">
            <a:extLst>
              <a:ext uri="{FF2B5EF4-FFF2-40B4-BE49-F238E27FC236}">
                <a16:creationId xmlns:a16="http://schemas.microsoft.com/office/drawing/2014/main" id="{84B60758-4FAC-401A-A025-4081C90C25DF}"/>
              </a:ext>
            </a:extLst>
          </p:cNvPr>
          <p:cNvSpPr/>
          <p:nvPr/>
        </p:nvSpPr>
        <p:spPr>
          <a:xfrm>
            <a:off x="9117445" y="5310469"/>
            <a:ext cx="332509" cy="536274"/>
          </a:xfrm>
          <a:prstGeom prst="down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10BB8B1-AB2B-4951-B07A-98E7438B45ED}"/>
              </a:ext>
            </a:extLst>
          </p:cNvPr>
          <p:cNvSpPr txBox="1"/>
          <p:nvPr/>
        </p:nvSpPr>
        <p:spPr>
          <a:xfrm>
            <a:off x="6655297" y="5895547"/>
            <a:ext cx="4197049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700" b="1" dirty="0">
                <a:latin typeface="Myriad Pro Light" panose="020B0403030403020204" pitchFamily="34" charset="0"/>
              </a:rPr>
              <a:t> Принтеры</a:t>
            </a:r>
            <a:r>
              <a:rPr lang="en-US" sz="1700" b="1" dirty="0">
                <a:latin typeface="Myriad Pro Light" panose="020B0403030403020204" pitchFamily="34" charset="0"/>
              </a:rPr>
              <a:t>   </a:t>
            </a:r>
            <a:r>
              <a:rPr lang="ru-RU" sz="1700" b="1" dirty="0">
                <a:latin typeface="Myriad Pro Light" panose="020B0403030403020204" pitchFamily="34" charset="0"/>
              </a:rPr>
              <a:t>   </a:t>
            </a:r>
            <a:r>
              <a:rPr lang="en-US" sz="1700" b="1" dirty="0">
                <a:latin typeface="Myriad Pro Light" panose="020B0403030403020204" pitchFamily="34" charset="0"/>
              </a:rPr>
              <a:t> </a:t>
            </a:r>
            <a:r>
              <a:rPr lang="ru-RU" sz="1700" b="1" dirty="0">
                <a:latin typeface="Myriad Pro Light" panose="020B0403030403020204" pitchFamily="34" charset="0"/>
              </a:rPr>
              <a:t> </a:t>
            </a:r>
            <a:r>
              <a:rPr lang="en-US" sz="1700" b="1" dirty="0">
                <a:latin typeface="Myriad Pro Light" panose="020B0403030403020204" pitchFamily="34" charset="0"/>
              </a:rPr>
              <a:t>  </a:t>
            </a:r>
            <a:r>
              <a:rPr lang="ru-RU" sz="1700" b="1" dirty="0">
                <a:latin typeface="Myriad Pro Light" panose="020B0403030403020204" pitchFamily="34" charset="0"/>
              </a:rPr>
              <a:t>  </a:t>
            </a:r>
            <a:r>
              <a:rPr lang="en-US" sz="1700" b="1" dirty="0">
                <a:latin typeface="Myriad Pro Light" panose="020B0403030403020204" pitchFamily="34" charset="0"/>
              </a:rPr>
              <a:t> </a:t>
            </a:r>
            <a:r>
              <a:rPr lang="ru-RU" sz="1700" b="1" dirty="0">
                <a:latin typeface="Myriad Pro Light" panose="020B0403030403020204" pitchFamily="34" charset="0"/>
              </a:rPr>
              <a:t>Режущие плоттеры</a:t>
            </a:r>
            <a:endParaRPr lang="en-US" sz="1700" b="1" dirty="0">
              <a:latin typeface="Myriad Pro Light" panose="020B0403030403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53CB921-F3E6-40D4-8315-6A9F502E7EC4}"/>
              </a:ext>
            </a:extLst>
          </p:cNvPr>
          <p:cNvSpPr txBox="1"/>
          <p:nvPr/>
        </p:nvSpPr>
        <p:spPr>
          <a:xfrm>
            <a:off x="1524007" y="5756586"/>
            <a:ext cx="3791636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700" b="1" dirty="0">
                <a:latin typeface="Myriad Pro Light" panose="020B0403030403020204" pitchFamily="34" charset="0"/>
              </a:rPr>
              <a:t>Импорт и Экспорт </a:t>
            </a:r>
            <a:r>
              <a:rPr lang="en-US" sz="1700" b="1" dirty="0">
                <a:latin typeface="Myriad Pro Light" panose="020B0403030403020204" pitchFamily="34" charset="0"/>
              </a:rPr>
              <a:t>/ </a:t>
            </a:r>
            <a:r>
              <a:rPr lang="ru-RU" sz="1700" b="1" dirty="0">
                <a:latin typeface="Myriad Pro Light" panose="020B0403030403020204" pitchFamily="34" charset="0"/>
              </a:rPr>
              <a:t>Отправить в </a:t>
            </a:r>
            <a:r>
              <a:rPr lang="en-US" sz="1700" b="1" dirty="0" err="1">
                <a:latin typeface="Myriad Pro Light" panose="020B0403030403020204" pitchFamily="34" charset="0"/>
              </a:rPr>
              <a:t>VersaWorks</a:t>
            </a:r>
            <a:r>
              <a:rPr lang="ru-RU" sz="1700" b="1" dirty="0">
                <a:latin typeface="Myriad Pro Light" panose="020B0403030403020204" pitchFamily="34" charset="0"/>
              </a:rPr>
              <a:t>,</a:t>
            </a:r>
            <a:r>
              <a:rPr lang="en-US" sz="1700" b="1" dirty="0">
                <a:latin typeface="Myriad Pro Light" panose="020B0403030403020204" pitchFamily="34" charset="0"/>
              </a:rPr>
              <a:t> </a:t>
            </a:r>
            <a:r>
              <a:rPr lang="ru-RU" sz="1700" b="1" dirty="0">
                <a:latin typeface="Myriad Pro Light" panose="020B0403030403020204" pitchFamily="34" charset="0"/>
              </a:rPr>
              <a:t>Отправить в </a:t>
            </a:r>
            <a:r>
              <a:rPr lang="en-US" sz="1700" b="1" dirty="0" err="1">
                <a:latin typeface="Myriad Pro Light" panose="020B0403030403020204" pitchFamily="34" charset="0"/>
              </a:rPr>
              <a:t>RasterLink</a:t>
            </a:r>
            <a:r>
              <a:rPr lang="en-US" sz="1700" b="1" dirty="0">
                <a:latin typeface="Myriad Pro Light" panose="020B0403030403020204" pitchFamily="34" charset="0"/>
              </a:rPr>
              <a:t> / </a:t>
            </a:r>
            <a:r>
              <a:rPr lang="ru-RU" sz="1700" b="1" dirty="0">
                <a:latin typeface="Myriad Pro Light" panose="020B0403030403020204" pitchFamily="34" charset="0"/>
              </a:rPr>
              <a:t>Отправить в </a:t>
            </a:r>
            <a:r>
              <a:rPr lang="en-US" sz="1700" b="1" dirty="0">
                <a:latin typeface="Myriad Pro Light" panose="020B0403030403020204" pitchFamily="34" charset="0"/>
              </a:rPr>
              <a:t>Onyx</a:t>
            </a:r>
          </a:p>
        </p:txBody>
      </p:sp>
      <p:sp>
        <p:nvSpPr>
          <p:cNvPr id="29" name="Arrow: Up-Down 28">
            <a:extLst>
              <a:ext uri="{FF2B5EF4-FFF2-40B4-BE49-F238E27FC236}">
                <a16:creationId xmlns:a16="http://schemas.microsoft.com/office/drawing/2014/main" id="{03E2BA8D-F139-4261-B022-CDCE92DD835C}"/>
              </a:ext>
            </a:extLst>
          </p:cNvPr>
          <p:cNvSpPr/>
          <p:nvPr/>
        </p:nvSpPr>
        <p:spPr>
          <a:xfrm>
            <a:off x="3253571" y="5284505"/>
            <a:ext cx="332509" cy="544494"/>
          </a:xfrm>
          <a:prstGeom prst="upDownArrow">
            <a:avLst/>
          </a:prstGeom>
          <a:solidFill>
            <a:srgbClr val="7030A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3330F9-89C9-4A67-A8FD-5A01A04685B5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Design Editor &amp; Production Manager</a:t>
            </a:r>
          </a:p>
        </p:txBody>
      </p:sp>
    </p:spTree>
    <p:extLst>
      <p:ext uri="{BB962C8B-B14F-4D97-AF65-F5344CB8AC3E}">
        <p14:creationId xmlns:p14="http://schemas.microsoft.com/office/powerpoint/2010/main" val="1581437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nip Same Side Corner Rectangle 4">
            <a:extLst>
              <a:ext uri="{FF2B5EF4-FFF2-40B4-BE49-F238E27FC236}">
                <a16:creationId xmlns:a16="http://schemas.microsoft.com/office/drawing/2014/main" id="{746CC837-611B-41A4-9091-C27C9736528C}"/>
              </a:ext>
            </a:extLst>
          </p:cNvPr>
          <p:cNvSpPr/>
          <p:nvPr/>
        </p:nvSpPr>
        <p:spPr>
          <a:xfrm rot="16200000">
            <a:off x="3020254" y="2994727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0" name="Snip Same Side Corner Rectangle 4">
            <a:extLst>
              <a:ext uri="{FF2B5EF4-FFF2-40B4-BE49-F238E27FC236}">
                <a16:creationId xmlns:a16="http://schemas.microsoft.com/office/drawing/2014/main" id="{22BDDB5F-CAE1-45E3-8745-FC36CF838C35}"/>
              </a:ext>
            </a:extLst>
          </p:cNvPr>
          <p:cNvSpPr/>
          <p:nvPr/>
        </p:nvSpPr>
        <p:spPr>
          <a:xfrm rot="16200000">
            <a:off x="3026981" y="2220828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Snip Same Side Corner Rectangle 4">
            <a:extLst>
              <a:ext uri="{FF2B5EF4-FFF2-40B4-BE49-F238E27FC236}">
                <a16:creationId xmlns:a16="http://schemas.microsoft.com/office/drawing/2014/main" id="{7F150CEF-F2EF-454E-8A59-87D9F22CECDA}"/>
              </a:ext>
            </a:extLst>
          </p:cNvPr>
          <p:cNvSpPr/>
          <p:nvPr/>
        </p:nvSpPr>
        <p:spPr>
          <a:xfrm rot="16200000">
            <a:off x="3026984" y="1470498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399" y="-614"/>
            <a:ext cx="12230099" cy="1435327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6469062"/>
            <a:ext cx="12217400" cy="4072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5A4A430-C685-47F8-8F13-B67C092F9992}"/>
              </a:ext>
            </a:extLst>
          </p:cNvPr>
          <p:cNvGrpSpPr/>
          <p:nvPr/>
        </p:nvGrpSpPr>
        <p:grpSpPr>
          <a:xfrm>
            <a:off x="1786167" y="2569586"/>
            <a:ext cx="8639844" cy="3048000"/>
            <a:chOff x="409213" y="1504950"/>
            <a:chExt cx="8639844" cy="3048000"/>
          </a:xfrm>
        </p:grpSpPr>
        <p:pic>
          <p:nvPicPr>
            <p:cNvPr id="11" name="Picture 1" descr="image001">
              <a:extLst>
                <a:ext uri="{FF2B5EF4-FFF2-40B4-BE49-F238E27FC236}">
                  <a16:creationId xmlns:a16="http://schemas.microsoft.com/office/drawing/2014/main" id="{9543D81D-DDEC-47AB-AB9E-EFCC7EDD40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10"/>
            <a:stretch/>
          </p:blipFill>
          <p:spPr bwMode="auto">
            <a:xfrm>
              <a:off x="3348043" y="1504950"/>
              <a:ext cx="5701014" cy="3048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DEED449-07EA-4C2F-85B5-9F9779A8AC59}"/>
                </a:ext>
              </a:extLst>
            </p:cNvPr>
            <p:cNvSpPr txBox="1"/>
            <p:nvPr/>
          </p:nvSpPr>
          <p:spPr>
            <a:xfrm>
              <a:off x="409213" y="1655612"/>
              <a:ext cx="29321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/>
                </a:rPr>
                <a:t>Завершайте работу над баннерами и холстами быстрее 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C2299E7-4C28-4F85-94C2-E4AF1F838ED3}"/>
                </a:ext>
              </a:extLst>
            </p:cNvPr>
            <p:cNvSpPr txBox="1"/>
            <p:nvPr/>
          </p:nvSpPr>
          <p:spPr>
            <a:xfrm>
              <a:off x="409213" y="2494802"/>
              <a:ext cx="29388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/>
                </a:rPr>
                <a:t>Кольца, сгиб, растекание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E0ECD8A-D78C-4A4B-A101-C351E815DD8B}"/>
                </a:ext>
              </a:extLst>
            </p:cNvPr>
            <p:cNvSpPr txBox="1"/>
            <p:nvPr/>
          </p:nvSpPr>
          <p:spPr>
            <a:xfrm>
              <a:off x="409218" y="3162593"/>
              <a:ext cx="2938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/>
                </a:rPr>
                <a:t>Автоматически применяйте к новым работам 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2D0BC787-09F0-42C1-B074-052BA0ACC0CF}"/>
              </a:ext>
            </a:extLst>
          </p:cNvPr>
          <p:cNvSpPr txBox="1"/>
          <p:nvPr/>
        </p:nvSpPr>
        <p:spPr>
          <a:xfrm>
            <a:off x="1054100" y="1139310"/>
            <a:ext cx="97056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инструменты для отделки баннеров и холстов 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3008596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nip Same Side Corner Rectangle 4">
            <a:extLst>
              <a:ext uri="{FF2B5EF4-FFF2-40B4-BE49-F238E27FC236}">
                <a16:creationId xmlns:a16="http://schemas.microsoft.com/office/drawing/2014/main" id="{D867890B-C6BB-495E-9EA9-199337DCE40E}"/>
              </a:ext>
            </a:extLst>
          </p:cNvPr>
          <p:cNvSpPr/>
          <p:nvPr/>
        </p:nvSpPr>
        <p:spPr>
          <a:xfrm rot="16200000">
            <a:off x="3050604" y="3629518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2" name="Snip Same Side Corner Rectangle 4">
            <a:extLst>
              <a:ext uri="{FF2B5EF4-FFF2-40B4-BE49-F238E27FC236}">
                <a16:creationId xmlns:a16="http://schemas.microsoft.com/office/drawing/2014/main" id="{A29A1374-D46F-4BB8-B229-75AFAF178E15}"/>
              </a:ext>
            </a:extLst>
          </p:cNvPr>
          <p:cNvSpPr/>
          <p:nvPr/>
        </p:nvSpPr>
        <p:spPr>
          <a:xfrm rot="16200000">
            <a:off x="3016381" y="2861992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699" y="0"/>
            <a:ext cx="12217400" cy="143383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204701" cy="407259"/>
          </a:xfrm>
          <a:prstGeom prst="rect">
            <a:avLst/>
          </a:prstGeom>
        </p:spPr>
      </p:pic>
      <p:sp>
        <p:nvSpPr>
          <p:cNvPr id="14" name="Snip Same Side Corner Rectangle 4">
            <a:extLst>
              <a:ext uri="{FF2B5EF4-FFF2-40B4-BE49-F238E27FC236}">
                <a16:creationId xmlns:a16="http://schemas.microsoft.com/office/drawing/2014/main" id="{32E9A84C-107F-4EB6-9BAF-CB4D1A74A045}"/>
              </a:ext>
            </a:extLst>
          </p:cNvPr>
          <p:cNvSpPr/>
          <p:nvPr/>
        </p:nvSpPr>
        <p:spPr>
          <a:xfrm rot="16200000">
            <a:off x="3016381" y="2105699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DAABA8-4FDD-4F0A-B03D-36495181CCCE}"/>
              </a:ext>
            </a:extLst>
          </p:cNvPr>
          <p:cNvSpPr txBox="1"/>
          <p:nvPr/>
        </p:nvSpPr>
        <p:spPr>
          <a:xfrm>
            <a:off x="1782294" y="3435430"/>
            <a:ext cx="2932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Повторение шаблонов</a:t>
            </a:r>
            <a:endParaRPr lang="en-US" sz="12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1336139-3D08-4516-90AB-9FCBF2653AA1}"/>
              </a:ext>
            </a:extLst>
          </p:cNvPr>
          <p:cNvSpPr txBox="1"/>
          <p:nvPr/>
        </p:nvSpPr>
        <p:spPr>
          <a:xfrm>
            <a:off x="1782293" y="4185760"/>
            <a:ext cx="293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Регулируемые настройки</a:t>
            </a:r>
            <a:endParaRPr lang="en-US" sz="12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1A6096-CAAE-43DC-84E9-BBAA2BBA0BCC}"/>
              </a:ext>
            </a:extLst>
          </p:cNvPr>
          <p:cNvSpPr txBox="1"/>
          <p:nvPr/>
        </p:nvSpPr>
        <p:spPr>
          <a:xfrm>
            <a:off x="1775568" y="4959659"/>
            <a:ext cx="2938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И/или зеркальное отображение</a:t>
            </a:r>
            <a:endParaRPr lang="en-US" sz="12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ED455F-9326-4B9A-BF9E-A1E4389A8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1412" y="2587440"/>
            <a:ext cx="5680800" cy="350154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C7B7DD1-87F3-420D-A55F-575121A91688}"/>
              </a:ext>
            </a:extLst>
          </p:cNvPr>
          <p:cNvSpPr txBox="1"/>
          <p:nvPr/>
        </p:nvSpPr>
        <p:spPr>
          <a:xfrm>
            <a:off x="1054100" y="1139310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Шаг и повтор для текстильной печати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3314509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nip Same Side Corner Rectangle 4">
            <a:extLst>
              <a:ext uri="{FF2B5EF4-FFF2-40B4-BE49-F238E27FC236}">
                <a16:creationId xmlns:a16="http://schemas.microsoft.com/office/drawing/2014/main" id="{8E69A5FD-E514-42B6-BAF5-9E16B30076CC}"/>
              </a:ext>
            </a:extLst>
          </p:cNvPr>
          <p:cNvSpPr/>
          <p:nvPr/>
        </p:nvSpPr>
        <p:spPr>
          <a:xfrm rot="16200000">
            <a:off x="3230382" y="2266344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19" name="Snip Same Side Corner Rectangle 4">
            <a:extLst>
              <a:ext uri="{FF2B5EF4-FFF2-40B4-BE49-F238E27FC236}">
                <a16:creationId xmlns:a16="http://schemas.microsoft.com/office/drawing/2014/main" id="{942793C3-1D54-4B63-8655-950DBD349983}"/>
              </a:ext>
            </a:extLst>
          </p:cNvPr>
          <p:cNvSpPr/>
          <p:nvPr/>
        </p:nvSpPr>
        <p:spPr>
          <a:xfrm rot="16200000">
            <a:off x="3230381" y="3011909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0" name="Snip Same Side Corner Rectangle 4">
            <a:extLst>
              <a:ext uri="{FF2B5EF4-FFF2-40B4-BE49-F238E27FC236}">
                <a16:creationId xmlns:a16="http://schemas.microsoft.com/office/drawing/2014/main" id="{1FF2921C-B9D9-482C-A073-77D5C328921B}"/>
              </a:ext>
            </a:extLst>
          </p:cNvPr>
          <p:cNvSpPr/>
          <p:nvPr/>
        </p:nvSpPr>
        <p:spPr>
          <a:xfrm rot="16200000">
            <a:off x="3228743" y="3786440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88B2562-9CB6-4F3B-8C02-E2CAEA40E66C}"/>
              </a:ext>
            </a:extLst>
          </p:cNvPr>
          <p:cNvGrpSpPr/>
          <p:nvPr/>
        </p:nvGrpSpPr>
        <p:grpSpPr>
          <a:xfrm>
            <a:off x="1996292" y="2895345"/>
            <a:ext cx="8244642" cy="3189697"/>
            <a:chOff x="838202" y="1352550"/>
            <a:chExt cx="8244642" cy="318969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83F5413-FA70-4E3D-9213-72F77E59F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88" r="17609" b="5621"/>
            <a:stretch/>
          </p:blipFill>
          <p:spPr>
            <a:xfrm>
              <a:off x="3760696" y="1352550"/>
              <a:ext cx="5322148" cy="3189697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C513007-9716-45A4-B5FB-29B89A91730B}"/>
                </a:ext>
              </a:extLst>
            </p:cNvPr>
            <p:cNvSpPr txBox="1"/>
            <p:nvPr/>
          </p:nvSpPr>
          <p:spPr>
            <a:xfrm>
              <a:off x="838203" y="1959078"/>
              <a:ext cx="29224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Максимизирует экономию материала до 30%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494E1A9-A254-489C-A97B-C46E403197CE}"/>
                </a:ext>
              </a:extLst>
            </p:cNvPr>
            <p:cNvSpPr txBox="1"/>
            <p:nvPr/>
          </p:nvSpPr>
          <p:spPr>
            <a:xfrm>
              <a:off x="838202" y="2739302"/>
              <a:ext cx="293883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1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Автоматическое вращение и вкладка по фактической форме</a:t>
              </a:r>
              <a:endParaRPr lang="en-US" sz="11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EFBD2FE-E57A-4F41-AD49-51F50000803C}"/>
                </a:ext>
              </a:extLst>
            </p:cNvPr>
            <p:cNvSpPr txBox="1"/>
            <p:nvPr/>
          </p:nvSpPr>
          <p:spPr>
            <a:xfrm>
              <a:off x="838203" y="3481683"/>
              <a:ext cx="29388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Отправьте в </a:t>
              </a:r>
              <a:r>
                <a:rPr lang="en-US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Flexi </a:t>
              </a:r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или в другую программу 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70D7AA3-6715-45EE-98C5-EE21B0FAD020}"/>
              </a:ext>
            </a:extLst>
          </p:cNvPr>
          <p:cNvSpPr txBox="1"/>
          <p:nvPr/>
        </p:nvSpPr>
        <p:spPr>
          <a:xfrm>
            <a:off x="1054100" y="1139310"/>
            <a:ext cx="105578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Контурная резка вложений, использующих истинную форму объектов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422316838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387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9C680B7B-7E67-4954-AC55-07D3E9BBADD2}"/>
              </a:ext>
            </a:extLst>
          </p:cNvPr>
          <p:cNvGrpSpPr/>
          <p:nvPr/>
        </p:nvGrpSpPr>
        <p:grpSpPr>
          <a:xfrm>
            <a:off x="1597981" y="2299316"/>
            <a:ext cx="8566950" cy="3345833"/>
            <a:chOff x="28735" y="1200150"/>
            <a:chExt cx="9005743" cy="3556000"/>
          </a:xfrm>
          <a:effectLst/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19DE977-2522-4692-9E64-3A57482B7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3647" y="1200150"/>
              <a:ext cx="5334000" cy="3556000"/>
            </a:xfrm>
            <a:prstGeom prst="rect">
              <a:avLst/>
            </a:prstGeom>
          </p:spPr>
        </p:pic>
        <p:sp>
          <p:nvSpPr>
            <p:cNvPr id="12" name="Rounded Rectangular Callout 7">
              <a:extLst>
                <a:ext uri="{FF2B5EF4-FFF2-40B4-BE49-F238E27FC236}">
                  <a16:creationId xmlns:a16="http://schemas.microsoft.com/office/drawing/2014/main" id="{90094176-4E07-4FB7-B469-2D837A30B5D8}"/>
                </a:ext>
              </a:extLst>
            </p:cNvPr>
            <p:cNvSpPr/>
            <p:nvPr/>
          </p:nvSpPr>
          <p:spPr>
            <a:xfrm>
              <a:off x="7086599" y="1540435"/>
              <a:ext cx="1947879" cy="742950"/>
            </a:xfrm>
            <a:prstGeom prst="wedgeRoundRectCallout">
              <a:avLst>
                <a:gd name="adj1" fmla="val -82177"/>
                <a:gd name="adj2" fmla="val 139359"/>
                <a:gd name="adj3" fmla="val 16667"/>
              </a:avLst>
            </a:prstGeom>
            <a:gradFill>
              <a:gsLst>
                <a:gs pos="0">
                  <a:schemeClr val="accent4"/>
                </a:gs>
                <a:gs pos="8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ru-RU" sz="14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Предварительный просмотр работы </a:t>
              </a:r>
              <a:endParaRPr lang="en-US" sz="1400" b="1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3" name="Rounded Rectangular Callout 8">
              <a:extLst>
                <a:ext uri="{FF2B5EF4-FFF2-40B4-BE49-F238E27FC236}">
                  <a16:creationId xmlns:a16="http://schemas.microsoft.com/office/drawing/2014/main" id="{1B71D23D-58D8-4E49-8406-5519333EBE28}"/>
                </a:ext>
              </a:extLst>
            </p:cNvPr>
            <p:cNvSpPr/>
            <p:nvPr/>
          </p:nvSpPr>
          <p:spPr>
            <a:xfrm>
              <a:off x="7236759" y="3867150"/>
              <a:ext cx="1676400" cy="742950"/>
            </a:xfrm>
            <a:prstGeom prst="wedgeRoundRectCallout">
              <a:avLst>
                <a:gd name="adj1" fmla="val -149556"/>
                <a:gd name="adj2" fmla="val -11772"/>
                <a:gd name="adj3" fmla="val 16667"/>
              </a:avLst>
            </a:prstGeom>
            <a:gradFill>
              <a:gsLst>
                <a:gs pos="0">
                  <a:schemeClr val="accent4"/>
                </a:gs>
                <a:gs pos="75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ru-RU" sz="14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Информация о работе</a:t>
              </a:r>
              <a:endParaRPr lang="en-US" sz="1400" b="1" dirty="0">
                <a:solidFill>
                  <a:prstClr val="black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4" name="Rounded Rectangular Callout 9">
              <a:extLst>
                <a:ext uri="{FF2B5EF4-FFF2-40B4-BE49-F238E27FC236}">
                  <a16:creationId xmlns:a16="http://schemas.microsoft.com/office/drawing/2014/main" id="{8867B26D-4926-48CC-94AC-1445FD19779E}"/>
                </a:ext>
              </a:extLst>
            </p:cNvPr>
            <p:cNvSpPr/>
            <p:nvPr/>
          </p:nvSpPr>
          <p:spPr>
            <a:xfrm>
              <a:off x="28735" y="1733550"/>
              <a:ext cx="1419065" cy="1086410"/>
            </a:xfrm>
            <a:prstGeom prst="wedgeRoundRectCallout">
              <a:avLst>
                <a:gd name="adj1" fmla="val 87074"/>
                <a:gd name="adj2" fmla="val 91395"/>
                <a:gd name="adj3" fmla="val 16667"/>
              </a:avLst>
            </a:prstGeom>
            <a:gradFill>
              <a:gsLst>
                <a:gs pos="0">
                  <a:schemeClr val="accent4">
                    <a:lumMod val="100000"/>
                  </a:schemeClr>
                </a:gs>
                <a:gs pos="80000">
                  <a:schemeClr val="accent4">
                    <a:lumMod val="20000"/>
                    <a:lumOff val="80000"/>
                  </a:schemeClr>
                </a:gs>
              </a:gsLst>
            </a:gradFill>
            <a:ln>
              <a:solidFill>
                <a:schemeClr val="tx1"/>
              </a:solidFill>
            </a:ln>
            <a:effectLst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/>
              <a:r>
                <a:rPr lang="ru-RU" sz="9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Просмотр заданий на основе состояния печати, </a:t>
              </a:r>
              <a:r>
                <a:rPr lang="en-GB" sz="9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RIP</a:t>
              </a:r>
              <a:r>
                <a:rPr lang="ru-RU" sz="900" b="1" dirty="0">
                  <a:solidFill>
                    <a:prstClr val="black"/>
                  </a:solidFill>
                  <a:latin typeface="Myriad Pro Light" panose="020B0403030403020204" pitchFamily="34" charset="0"/>
                </a:rPr>
                <a:t> или статуса удержания</a:t>
              </a: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B30CC47-494B-4DE0-ABCA-CC755193CCD0}"/>
              </a:ext>
            </a:extLst>
          </p:cNvPr>
          <p:cNvSpPr txBox="1"/>
          <p:nvPr/>
        </p:nvSpPr>
        <p:spPr>
          <a:xfrm>
            <a:off x="1054099" y="1139310"/>
            <a:ext cx="951920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быстрый обзор </a:t>
            </a:r>
            <a:r>
              <a:rPr lang="en-US" sz="4000" b="1" dirty="0">
                <a:latin typeface="Myriad Pro Light"/>
              </a:rPr>
              <a:t>– </a:t>
            </a:r>
            <a:r>
              <a:rPr lang="ru-RU" sz="4000" b="1" dirty="0">
                <a:latin typeface="Myriad Pro Light"/>
              </a:rPr>
              <a:t>пользовательский интерфейс 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41243127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nip Same Side Corner Rectangle 4">
            <a:extLst>
              <a:ext uri="{FF2B5EF4-FFF2-40B4-BE49-F238E27FC236}">
                <a16:creationId xmlns:a16="http://schemas.microsoft.com/office/drawing/2014/main" id="{CFC5D9AF-02BF-4A95-A1C6-ADCDE792066A}"/>
              </a:ext>
            </a:extLst>
          </p:cNvPr>
          <p:cNvSpPr/>
          <p:nvPr/>
        </p:nvSpPr>
        <p:spPr>
          <a:xfrm rot="16200000">
            <a:off x="3675852" y="3628894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19" name="Snip Same Side Corner Rectangle 4">
            <a:extLst>
              <a:ext uri="{FF2B5EF4-FFF2-40B4-BE49-F238E27FC236}">
                <a16:creationId xmlns:a16="http://schemas.microsoft.com/office/drawing/2014/main" id="{67B53E1C-73E4-400C-8D02-5C52E9896C38}"/>
              </a:ext>
            </a:extLst>
          </p:cNvPr>
          <p:cNvSpPr/>
          <p:nvPr/>
        </p:nvSpPr>
        <p:spPr>
          <a:xfrm rot="16200000">
            <a:off x="3675853" y="2868483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18" name="Snip Same Side Corner Rectangle 4">
            <a:extLst>
              <a:ext uri="{FF2B5EF4-FFF2-40B4-BE49-F238E27FC236}">
                <a16:creationId xmlns:a16="http://schemas.microsoft.com/office/drawing/2014/main" id="{F939BF11-1ECA-4384-AE0D-121DA0521948}"/>
              </a:ext>
            </a:extLst>
          </p:cNvPr>
          <p:cNvSpPr/>
          <p:nvPr/>
        </p:nvSpPr>
        <p:spPr>
          <a:xfrm rot="16200000">
            <a:off x="3675850" y="2138519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E87540EC-EE03-4401-B616-413B50BFF610}"/>
              </a:ext>
            </a:extLst>
          </p:cNvPr>
          <p:cNvGrpSpPr/>
          <p:nvPr/>
        </p:nvGrpSpPr>
        <p:grpSpPr>
          <a:xfrm>
            <a:off x="2428310" y="2663092"/>
            <a:ext cx="6603157" cy="3605627"/>
            <a:chOff x="1252171" y="920587"/>
            <a:chExt cx="6603157" cy="3605627"/>
          </a:xfrm>
        </p:grpSpPr>
        <p:pic>
          <p:nvPicPr>
            <p:cNvPr id="11" name="Picture 2">
              <a:extLst>
                <a:ext uri="{FF2B5EF4-FFF2-40B4-BE49-F238E27FC236}">
                  <a16:creationId xmlns:a16="http://schemas.microsoft.com/office/drawing/2014/main" id="{282BACE5-F1CB-4FA0-8EB3-C57C8DAF05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7728" y="920587"/>
              <a:ext cx="3657600" cy="36056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2D082BA-549D-4379-9BC6-ACE66EF11CF2}"/>
                </a:ext>
              </a:extLst>
            </p:cNvPr>
            <p:cNvSpPr txBox="1"/>
            <p:nvPr/>
          </p:nvSpPr>
          <p:spPr>
            <a:xfrm>
              <a:off x="1258896" y="1720339"/>
              <a:ext cx="29321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Выравнивание одним щелчком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4C95EBE-E552-46B1-BB18-7BB731E482D7}"/>
                </a:ext>
              </a:extLst>
            </p:cNvPr>
            <p:cNvSpPr txBox="1"/>
            <p:nvPr/>
          </p:nvSpPr>
          <p:spPr>
            <a:xfrm>
              <a:off x="1258896" y="2461791"/>
              <a:ext cx="293883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Выровнять по рулону или странице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384686-97D1-427E-8017-E6D818B4BD62}"/>
                </a:ext>
              </a:extLst>
            </p:cNvPr>
            <p:cNvSpPr txBox="1"/>
            <p:nvPr/>
          </p:nvSpPr>
          <p:spPr>
            <a:xfrm>
              <a:off x="1252171" y="3133904"/>
              <a:ext cx="29388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 defTabSz="914400"/>
              <a:r>
                <a:rPr lang="ru-RU" sz="1200" b="1" dirty="0">
                  <a:solidFill>
                    <a:schemeClr val="bg1"/>
                  </a:solidFill>
                  <a:latin typeface="Myriad Pro Light" panose="020B0403030403020204" pitchFamily="34" charset="0"/>
                </a:rPr>
                <a:t>Выровняйте по краям для более быстрой резки</a:t>
              </a:r>
              <a:endParaRPr lang="en-US" sz="1200" b="1" dirty="0">
                <a:solidFill>
                  <a:schemeClr val="bg1"/>
                </a:solidFill>
                <a:latin typeface="Myriad Pro Light" panose="020B0403030403020204" pitchFamily="34" charset="0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F666C84-222F-4BA5-B7DF-97E1D0F45FB2}"/>
              </a:ext>
            </a:extLst>
          </p:cNvPr>
          <p:cNvSpPr txBox="1"/>
          <p:nvPr/>
        </p:nvSpPr>
        <p:spPr>
          <a:xfrm>
            <a:off x="1054100" y="1139310"/>
            <a:ext cx="10575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Элементы управления выравниванием вложенности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262442095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nip Same Side Corner Rectangle 4">
            <a:extLst>
              <a:ext uri="{FF2B5EF4-FFF2-40B4-BE49-F238E27FC236}">
                <a16:creationId xmlns:a16="http://schemas.microsoft.com/office/drawing/2014/main" id="{C6CFDAF8-0A51-4659-B539-6D05484D11F4}"/>
              </a:ext>
            </a:extLst>
          </p:cNvPr>
          <p:cNvSpPr/>
          <p:nvPr/>
        </p:nvSpPr>
        <p:spPr>
          <a:xfrm rot="16200000">
            <a:off x="3222012" y="2985464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1" name="Snip Same Side Corner Rectangle 4">
            <a:extLst>
              <a:ext uri="{FF2B5EF4-FFF2-40B4-BE49-F238E27FC236}">
                <a16:creationId xmlns:a16="http://schemas.microsoft.com/office/drawing/2014/main" id="{169FA7D0-FDAE-42FD-85BF-27E5C0E6704A}"/>
              </a:ext>
            </a:extLst>
          </p:cNvPr>
          <p:cNvSpPr/>
          <p:nvPr/>
        </p:nvSpPr>
        <p:spPr>
          <a:xfrm rot="16200000">
            <a:off x="3222012" y="1466888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0" name="Snip Same Side Corner Rectangle 4">
            <a:extLst>
              <a:ext uri="{FF2B5EF4-FFF2-40B4-BE49-F238E27FC236}">
                <a16:creationId xmlns:a16="http://schemas.microsoft.com/office/drawing/2014/main" id="{A9DB438C-DCE0-4636-AB2A-33CD55240E7F}"/>
              </a:ext>
            </a:extLst>
          </p:cNvPr>
          <p:cNvSpPr/>
          <p:nvPr/>
        </p:nvSpPr>
        <p:spPr>
          <a:xfrm rot="16200000">
            <a:off x="3222011" y="2216851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D77A349-AC28-4C94-9342-CC90C968A0E3}"/>
              </a:ext>
            </a:extLst>
          </p:cNvPr>
          <p:cNvSpPr txBox="1"/>
          <p:nvPr/>
        </p:nvSpPr>
        <p:spPr>
          <a:xfrm>
            <a:off x="1987925" y="2707703"/>
            <a:ext cx="29321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Новые графики производственных трендов</a:t>
            </a:r>
            <a:endParaRPr lang="en-US" sz="12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EEAC98F-28CD-4D6A-A683-0A620B6615D8}"/>
              </a:ext>
            </a:extLst>
          </p:cNvPr>
          <p:cNvSpPr txBox="1"/>
          <p:nvPr/>
        </p:nvSpPr>
        <p:spPr>
          <a:xfrm>
            <a:off x="1981195" y="3534460"/>
            <a:ext cx="293883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Добавлена поддержка </a:t>
            </a:r>
            <a:r>
              <a:rPr lang="en-GB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Apple watch</a:t>
            </a:r>
            <a:endParaRPr lang="en-US" sz="12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D31C39-6702-4A31-A2EE-3C7D172BE80F}"/>
              </a:ext>
            </a:extLst>
          </p:cNvPr>
          <p:cNvSpPr txBox="1"/>
          <p:nvPr/>
        </p:nvSpPr>
        <p:spPr>
          <a:xfrm>
            <a:off x="1981199" y="4317772"/>
            <a:ext cx="29388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914400"/>
            <a:r>
              <a:rPr lang="ru-RU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Добавлена поддержка</a:t>
            </a:r>
            <a:r>
              <a:rPr lang="en-US" sz="12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Android Wear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8951FA2-8197-4520-A38B-367FFE169177}"/>
              </a:ext>
            </a:extLst>
          </p:cNvPr>
          <p:cNvGrpSpPr/>
          <p:nvPr/>
        </p:nvGrpSpPr>
        <p:grpSpPr>
          <a:xfrm>
            <a:off x="4957408" y="1991783"/>
            <a:ext cx="5340798" cy="3846166"/>
            <a:chOff x="3695620" y="1251937"/>
            <a:chExt cx="5340798" cy="384616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EC30EE91-E889-4AF8-A2C5-D87AB1AF3F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5620" y="1636615"/>
              <a:ext cx="2648910" cy="346148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470AF778-182D-45C7-92BA-660AD54F38A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5000" y="3562350"/>
              <a:ext cx="1974057" cy="111214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9E5B564-3C86-4CE3-8739-840D8B17D9D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99" r="27033"/>
            <a:stretch/>
          </p:blipFill>
          <p:spPr>
            <a:xfrm>
              <a:off x="7124281" y="1251937"/>
              <a:ext cx="1129551" cy="2006703"/>
            </a:xfrm>
            <a:prstGeom prst="rect">
              <a:avLst/>
            </a:prstGeom>
          </p:spPr>
        </p:pic>
        <p:pic>
          <p:nvPicPr>
            <p:cNvPr id="19" name="Picture 2" descr="http://arrayvelocity.com/wp-content/uploads/2014/02/app.logo_.jpg">
              <a:extLst>
                <a:ext uri="{FF2B5EF4-FFF2-40B4-BE49-F238E27FC236}">
                  <a16:creationId xmlns:a16="http://schemas.microsoft.com/office/drawing/2014/main" id="{D08635AC-5B71-45E5-A5EB-846AB11E75D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88" r="23823"/>
            <a:stretch/>
          </p:blipFill>
          <p:spPr bwMode="auto">
            <a:xfrm>
              <a:off x="7962897" y="3562350"/>
              <a:ext cx="1073521" cy="9334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CC4879C7-4293-4AD9-96E2-89CA1E55DAC9}"/>
              </a:ext>
            </a:extLst>
          </p:cNvPr>
          <p:cNvSpPr txBox="1"/>
          <p:nvPr/>
        </p:nvSpPr>
        <p:spPr>
          <a:xfrm>
            <a:off x="1054100" y="1139310"/>
            <a:ext cx="10034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обновления мобильных приложений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72718676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nip Same Side Corner Rectangle 4">
            <a:extLst>
              <a:ext uri="{FF2B5EF4-FFF2-40B4-BE49-F238E27FC236}">
                <a16:creationId xmlns:a16="http://schemas.microsoft.com/office/drawing/2014/main" id="{5438D940-8AC5-4648-970E-40E2A050B81B}"/>
              </a:ext>
            </a:extLst>
          </p:cNvPr>
          <p:cNvSpPr/>
          <p:nvPr/>
        </p:nvSpPr>
        <p:spPr>
          <a:xfrm rot="16200000">
            <a:off x="7714115" y="1218983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17" name="Snip Same Side Corner Rectangle 4">
            <a:extLst>
              <a:ext uri="{FF2B5EF4-FFF2-40B4-BE49-F238E27FC236}">
                <a16:creationId xmlns:a16="http://schemas.microsoft.com/office/drawing/2014/main" id="{54656FBB-B85F-4F6B-A581-4E5B9455E58E}"/>
              </a:ext>
            </a:extLst>
          </p:cNvPr>
          <p:cNvSpPr/>
          <p:nvPr/>
        </p:nvSpPr>
        <p:spPr>
          <a:xfrm rot="16200000">
            <a:off x="3311570" y="3448680"/>
            <a:ext cx="813707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469062"/>
            <a:ext cx="12192000" cy="407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2A5B726-0D4A-4317-9150-0316A304381B}"/>
              </a:ext>
            </a:extLst>
          </p:cNvPr>
          <p:cNvSpPr txBox="1"/>
          <p:nvPr/>
        </p:nvSpPr>
        <p:spPr>
          <a:xfrm>
            <a:off x="6604991" y="2531646"/>
            <a:ext cx="2932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Создайте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Flexi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и загрузите 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…</a:t>
            </a:r>
          </a:p>
        </p:txBody>
      </p:sp>
      <p:pic>
        <p:nvPicPr>
          <p:cNvPr id="12" name="C673A150-3992-4AE7-87EE-3F638D3F6410" descr="image1.jpeg">
            <a:extLst>
              <a:ext uri="{FF2B5EF4-FFF2-40B4-BE49-F238E27FC236}">
                <a16:creationId xmlns:a16="http://schemas.microsoft.com/office/drawing/2014/main" id="{588CD86F-418A-4B49-8136-865B5AB5D4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506" y="3767494"/>
            <a:ext cx="4264062" cy="1990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C43E857-F933-4C9D-8135-6D2E03B7521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2215359"/>
            <a:ext cx="3638843" cy="1552135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AA46244-B99D-4092-8F88-69538C2571E8}"/>
              </a:ext>
            </a:extLst>
          </p:cNvPr>
          <p:cNvSpPr txBox="1"/>
          <p:nvPr/>
        </p:nvSpPr>
        <p:spPr>
          <a:xfrm>
            <a:off x="2334570" y="4548764"/>
            <a:ext cx="29321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Вы получаете то, что вы видите </a:t>
            </a:r>
          </a:p>
          <a:p>
            <a:pPr algn="ctr" defTabSz="914400"/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-&gt;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Применение Виртуального Логотипа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0D96AB-CC6C-42D7-B4FA-34E49628222B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Виртуальный логотип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1425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на повестке дня</a:t>
            </a:r>
            <a:endParaRPr lang="en-US" sz="4000" b="1" dirty="0">
              <a:latin typeface="Myriad Pro Light"/>
            </a:endParaRPr>
          </a:p>
        </p:txBody>
      </p:sp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047B81-A652-4283-9590-EBC7E2D701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0"/>
            <a:ext cx="12191997" cy="1430854"/>
          </a:xfrm>
          <a:prstGeom prst="rect">
            <a:avLst/>
          </a:prstGeom>
        </p:spPr>
      </p:pic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6BBE7121-8AD6-49D3-8A35-FCC9C1AA3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099" y="1956519"/>
            <a:ext cx="8666949" cy="4450396"/>
          </a:xfrm>
        </p:spPr>
        <p:txBody>
          <a:bodyPr>
            <a:normAutofit fontScale="92500"/>
          </a:bodyPr>
          <a:lstStyle/>
          <a:p>
            <a:r>
              <a:rPr lang="en-US" sz="2200" b="1" dirty="0">
                <a:latin typeface="Myriad Pro" panose="020B0503030403020204" pitchFamily="34" charset="0"/>
              </a:rPr>
              <a:t>Flexi </a:t>
            </a:r>
            <a:r>
              <a:rPr lang="ru-RU" sz="2200" b="1" dirty="0">
                <a:latin typeface="Myriad Pro" panose="020B0503030403020204" pitchFamily="34" charset="0"/>
              </a:rPr>
              <a:t>дизайнер</a:t>
            </a:r>
            <a:r>
              <a:rPr lang="en-US" sz="2200" b="1" dirty="0">
                <a:latin typeface="Myriad Pro" panose="020B0503030403020204" pitchFamily="34" charset="0"/>
              </a:rPr>
              <a:t> </a:t>
            </a:r>
            <a:r>
              <a:rPr lang="en-US" sz="2200" dirty="0">
                <a:latin typeface="Myriad Pro" panose="020B0503030403020204" pitchFamily="34" charset="0"/>
              </a:rPr>
              <a:t>					</a:t>
            </a:r>
          </a:p>
          <a:p>
            <a:pPr lvl="1"/>
            <a:r>
              <a:rPr lang="en-US" sz="1800" dirty="0">
                <a:latin typeface="Myriad Pro" panose="020B0503030403020204" pitchFamily="34" charset="0"/>
              </a:rPr>
              <a:t>Flexi vs Illustrator vs Corel / </a:t>
            </a:r>
            <a:r>
              <a:rPr lang="ru-RU" sz="1800" dirty="0">
                <a:latin typeface="Myriad Pro" panose="020B0503030403020204" pitchFamily="34" charset="0"/>
              </a:rPr>
              <a:t>Объектно-ориентированный подход </a:t>
            </a:r>
            <a:r>
              <a:rPr lang="en-US" sz="1800" dirty="0">
                <a:latin typeface="Myriad Pro" panose="020B0503030403020204" pitchFamily="34" charset="0"/>
              </a:rPr>
              <a:t>/ </a:t>
            </a:r>
            <a:r>
              <a:rPr lang="en-US" sz="1800" dirty="0" err="1">
                <a:latin typeface="Myriad Pro" panose="020B0503030403020204" pitchFamily="34" charset="0"/>
              </a:rPr>
              <a:t>DesignCentral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en-GB" sz="1800" dirty="0">
                <a:latin typeface="Myriad Pro" panose="020B0503030403020204" pitchFamily="34" charset="0"/>
              </a:rPr>
              <a:t>Flexi </a:t>
            </a:r>
            <a:r>
              <a:rPr lang="ru-RU" sz="1800" dirty="0">
                <a:latin typeface="Myriad Pro" panose="020B0503030403020204" pitchFamily="34" charset="0"/>
              </a:rPr>
              <a:t>выполняет непосредственную резку винила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Цельная система одновременного </a:t>
            </a:r>
            <a:r>
              <a:rPr lang="en-GB" sz="1800" dirty="0">
                <a:latin typeface="Myriad Pro" panose="020B0503030403020204" pitchFamily="34" charset="0"/>
              </a:rPr>
              <a:t>“print-and-cut”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Контурная резка стала проще </a:t>
            </a:r>
            <a:br>
              <a:rPr lang="en-US" sz="1800" dirty="0">
                <a:latin typeface="Myriad Pro" panose="020B0503030403020204" pitchFamily="34" charset="0"/>
              </a:rPr>
            </a:br>
            <a:r>
              <a:rPr lang="ru-RU" sz="1800" dirty="0">
                <a:latin typeface="Myriad Pro" panose="020B0503030403020204" pitchFamily="34" charset="0"/>
              </a:rPr>
              <a:t>Дизайн</a:t>
            </a:r>
            <a:r>
              <a:rPr lang="en-US" sz="1800" dirty="0">
                <a:latin typeface="Myriad Pro" panose="020B0503030403020204" pitchFamily="34" charset="0"/>
              </a:rPr>
              <a:t>/</a:t>
            </a:r>
            <a:r>
              <a:rPr lang="ru-RU" sz="1800" dirty="0">
                <a:latin typeface="Myriad Pro" panose="020B0503030403020204" pitchFamily="34" charset="0"/>
              </a:rPr>
              <a:t>Импорт векторного изображения</a:t>
            </a:r>
            <a:r>
              <a:rPr lang="en-US" sz="1800" dirty="0">
                <a:latin typeface="Myriad Pro" panose="020B0503030403020204" pitchFamily="34" charset="0"/>
              </a:rPr>
              <a:t>/</a:t>
            </a:r>
            <a:r>
              <a:rPr lang="ru-RU" sz="1800" dirty="0">
                <a:latin typeface="Myriad Pro" panose="020B0503030403020204" pitchFamily="34" charset="0"/>
              </a:rPr>
              <a:t>Импорт растрового изображения</a:t>
            </a:r>
            <a:r>
              <a:rPr lang="en-US" sz="1800" dirty="0">
                <a:latin typeface="Myriad Pro" panose="020B0503030403020204" pitchFamily="34" charset="0"/>
              </a:rPr>
              <a:t>/</a:t>
            </a:r>
            <a:r>
              <a:rPr lang="ru-RU" sz="1800" dirty="0">
                <a:latin typeface="Myriad Pro" panose="020B0503030403020204" pitchFamily="34" charset="0"/>
              </a:rPr>
              <a:t>Исправление ошибок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en-US" sz="1800" dirty="0">
                <a:latin typeface="Myriad Pro" panose="020B0503030403020204" pitchFamily="34" charset="0"/>
              </a:rPr>
              <a:t>QR-</a:t>
            </a:r>
            <a:r>
              <a:rPr lang="ru-RU" sz="1800" dirty="0">
                <a:latin typeface="Myriad Pro" panose="020B0503030403020204" pitchFamily="34" charset="0"/>
              </a:rPr>
              <a:t>Код</a:t>
            </a:r>
            <a:r>
              <a:rPr lang="en-US" sz="1800" dirty="0">
                <a:latin typeface="Myriad Pro" panose="020B0503030403020204" pitchFamily="34" charset="0"/>
              </a:rPr>
              <a:t> / </a:t>
            </a:r>
            <a:r>
              <a:rPr lang="en-US" sz="1800" dirty="0" err="1">
                <a:latin typeface="Myriad Pro" panose="020B0503030403020204" pitchFamily="34" charset="0"/>
              </a:rPr>
              <a:t>DataMatrix</a:t>
            </a:r>
            <a:endParaRPr lang="en-US" sz="1800" dirty="0">
              <a:latin typeface="Myriad Pro" panose="020B0503030403020204" pitchFamily="34" charset="0"/>
            </a:endParaRPr>
          </a:p>
          <a:p>
            <a:r>
              <a:rPr lang="en-US" sz="2200" b="1" dirty="0">
                <a:latin typeface="Myriad Pro" panose="020B0503030403020204" pitchFamily="34" charset="0"/>
              </a:rPr>
              <a:t>Production Manager </a:t>
            </a:r>
            <a:r>
              <a:rPr lang="en-US" sz="2200" dirty="0">
                <a:latin typeface="Myriad Pro" panose="020B0503030403020204" pitchFamily="34" charset="0"/>
              </a:rPr>
              <a:t>		</a:t>
            </a: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Настройка устройств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Фрагментация и</a:t>
            </a:r>
            <a:r>
              <a:rPr lang="en-GB" sz="1800" dirty="0">
                <a:latin typeface="Myriad Pro" panose="020B0503030403020204" pitchFamily="34" charset="0"/>
              </a:rPr>
              <a:t> </a:t>
            </a:r>
            <a:r>
              <a:rPr lang="ru-RU" sz="1800" dirty="0">
                <a:latin typeface="Myriad Pro" panose="020B0503030403020204" pitchFamily="34" charset="0"/>
              </a:rPr>
              <a:t>вложение 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Дополнительная отделка к баннерам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Управление цветом объекта</a:t>
            </a:r>
            <a:endParaRPr lang="en-US" sz="1800" dirty="0">
              <a:latin typeface="Myriad Pro" panose="020B0503030403020204" pitchFamily="34" charset="0"/>
            </a:endParaRPr>
          </a:p>
          <a:p>
            <a:pPr lvl="1"/>
            <a:r>
              <a:rPr lang="ru-RU" sz="1800" dirty="0">
                <a:latin typeface="Myriad Pro" panose="020B0503030403020204" pitchFamily="34" charset="0"/>
              </a:rPr>
              <a:t>Специальное отображение плашечных цветов</a:t>
            </a:r>
            <a:endParaRPr lang="en-US" sz="1800" dirty="0">
              <a:latin typeface="Myriad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369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nip Same Side Corner Rectangle 4">
            <a:extLst>
              <a:ext uri="{FF2B5EF4-FFF2-40B4-BE49-F238E27FC236}">
                <a16:creationId xmlns:a16="http://schemas.microsoft.com/office/drawing/2014/main" id="{FE81C0CD-039A-4417-932C-4347EDE1BEAC}"/>
              </a:ext>
            </a:extLst>
          </p:cNvPr>
          <p:cNvSpPr/>
          <p:nvPr/>
        </p:nvSpPr>
        <p:spPr>
          <a:xfrm rot="16200000">
            <a:off x="3678505" y="2502901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3" name="Snip Same Side Corner Rectangle 4">
            <a:extLst>
              <a:ext uri="{FF2B5EF4-FFF2-40B4-BE49-F238E27FC236}">
                <a16:creationId xmlns:a16="http://schemas.microsoft.com/office/drawing/2014/main" id="{ED9B4619-E74B-4454-970D-D1BBB20D1E49}"/>
              </a:ext>
            </a:extLst>
          </p:cNvPr>
          <p:cNvSpPr/>
          <p:nvPr/>
        </p:nvSpPr>
        <p:spPr>
          <a:xfrm rot="16200000">
            <a:off x="3678504" y="3247263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6" name="Snip Same Side Corner Rectangle 4">
            <a:extLst>
              <a:ext uri="{FF2B5EF4-FFF2-40B4-BE49-F238E27FC236}">
                <a16:creationId xmlns:a16="http://schemas.microsoft.com/office/drawing/2014/main" id="{2504B0DF-676B-4E7D-B24B-4B9DBA47C03B}"/>
              </a:ext>
            </a:extLst>
          </p:cNvPr>
          <p:cNvSpPr/>
          <p:nvPr/>
        </p:nvSpPr>
        <p:spPr>
          <a:xfrm rot="16200000">
            <a:off x="3678503" y="1726405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7" name="Snip Same Side Corner Rectangle 4">
            <a:extLst>
              <a:ext uri="{FF2B5EF4-FFF2-40B4-BE49-F238E27FC236}">
                <a16:creationId xmlns:a16="http://schemas.microsoft.com/office/drawing/2014/main" id="{F7E55BE1-FEC9-4329-A365-550F71756A4A}"/>
              </a:ext>
            </a:extLst>
          </p:cNvPr>
          <p:cNvSpPr/>
          <p:nvPr/>
        </p:nvSpPr>
        <p:spPr>
          <a:xfrm rot="16200000">
            <a:off x="3671772" y="984643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8" name="Snip Same Side Corner Rectangle 4">
            <a:extLst>
              <a:ext uri="{FF2B5EF4-FFF2-40B4-BE49-F238E27FC236}">
                <a16:creationId xmlns:a16="http://schemas.microsoft.com/office/drawing/2014/main" id="{2D7E26E7-A0F4-4211-B593-5B202B9562DF}"/>
              </a:ext>
            </a:extLst>
          </p:cNvPr>
          <p:cNvSpPr/>
          <p:nvPr/>
        </p:nvSpPr>
        <p:spPr>
          <a:xfrm rot="16200000">
            <a:off x="8068693" y="3240085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9" name="Snip Same Side Corner Rectangle 4">
            <a:extLst>
              <a:ext uri="{FF2B5EF4-FFF2-40B4-BE49-F238E27FC236}">
                <a16:creationId xmlns:a16="http://schemas.microsoft.com/office/drawing/2014/main" id="{A1E5840D-ABA6-4DF6-9AB1-F33F33D5BA16}"/>
              </a:ext>
            </a:extLst>
          </p:cNvPr>
          <p:cNvSpPr/>
          <p:nvPr/>
        </p:nvSpPr>
        <p:spPr>
          <a:xfrm rot="16200000">
            <a:off x="8068691" y="2502902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0" name="Snip Same Side Corner Rectangle 4">
            <a:extLst>
              <a:ext uri="{FF2B5EF4-FFF2-40B4-BE49-F238E27FC236}">
                <a16:creationId xmlns:a16="http://schemas.microsoft.com/office/drawing/2014/main" id="{1C602B2B-56FD-4A58-B350-FFF15AAA5B6A}"/>
              </a:ext>
            </a:extLst>
          </p:cNvPr>
          <p:cNvSpPr/>
          <p:nvPr/>
        </p:nvSpPr>
        <p:spPr>
          <a:xfrm rot="16200000">
            <a:off x="8068689" y="1725296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1" name="Snip Same Side Corner Rectangle 4">
            <a:extLst>
              <a:ext uri="{FF2B5EF4-FFF2-40B4-BE49-F238E27FC236}">
                <a16:creationId xmlns:a16="http://schemas.microsoft.com/office/drawing/2014/main" id="{6B85179C-F298-4213-A26F-0D1867C01C84}"/>
              </a:ext>
            </a:extLst>
          </p:cNvPr>
          <p:cNvSpPr/>
          <p:nvPr/>
        </p:nvSpPr>
        <p:spPr>
          <a:xfrm rot="16200000">
            <a:off x="8068366" y="973248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" y="6433708"/>
            <a:ext cx="12192016" cy="407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ADC492-DB40-4F64-A112-F9C22210A8C9}"/>
              </a:ext>
            </a:extLst>
          </p:cNvPr>
          <p:cNvSpPr txBox="1"/>
          <p:nvPr/>
        </p:nvSpPr>
        <p:spPr>
          <a:xfrm>
            <a:off x="2437687" y="2285191"/>
            <a:ext cx="2932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Инструмент утверждения работы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EFEE5F-CE06-4CB3-A046-B5D743D17462}"/>
              </a:ext>
            </a:extLst>
          </p:cNvPr>
          <p:cNvSpPr txBox="1"/>
          <p:nvPr/>
        </p:nvSpPr>
        <p:spPr>
          <a:xfrm>
            <a:off x="2437686" y="3044531"/>
            <a:ext cx="293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Элементы дизайна изображений 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041A60-4863-45E1-8292-1826E01CBEFB}"/>
              </a:ext>
            </a:extLst>
          </p:cNvPr>
          <p:cNvSpPr txBox="1"/>
          <p:nvPr/>
        </p:nvSpPr>
        <p:spPr>
          <a:xfrm>
            <a:off x="2430961" y="3730260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Виртуальное Лого/ Мобильное приложение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43FCAE-2C01-41FA-9606-8A4010264148}"/>
              </a:ext>
            </a:extLst>
          </p:cNvPr>
          <p:cNvSpPr txBox="1"/>
          <p:nvPr/>
        </p:nvSpPr>
        <p:spPr>
          <a:xfrm>
            <a:off x="6827550" y="2169777"/>
            <a:ext cx="2932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Вложения, использующие истинную форму объектов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B6DEBA-3FAC-4A43-B9E1-3B08E4D8F0F0}"/>
              </a:ext>
            </a:extLst>
          </p:cNvPr>
          <p:cNvSpPr txBox="1"/>
          <p:nvPr/>
        </p:nvSpPr>
        <p:spPr>
          <a:xfrm>
            <a:off x="6827877" y="2938880"/>
            <a:ext cx="293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Подписки </a:t>
            </a:r>
            <a:r>
              <a:rPr lang="en-GB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&amp;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Бессрочные лицензии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1ADAA9-BF81-4982-8A45-B2C370D668B7}"/>
              </a:ext>
            </a:extLst>
          </p:cNvPr>
          <p:cNvSpPr txBox="1"/>
          <p:nvPr/>
        </p:nvSpPr>
        <p:spPr>
          <a:xfrm>
            <a:off x="6820824" y="3729284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Дизайн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Печать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Печать и резка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Резка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E37DF7-240A-4909-8DB8-9DD43BB9FFDC}"/>
              </a:ext>
            </a:extLst>
          </p:cNvPr>
          <p:cNvSpPr txBox="1"/>
          <p:nvPr/>
        </p:nvSpPr>
        <p:spPr>
          <a:xfrm>
            <a:off x="2430960" y="4478583"/>
            <a:ext cx="2938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Отделочный инструмент / 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White &amp; Varnish</a:t>
            </a:r>
          </a:p>
          <a:p>
            <a:pPr algn="ctr" defTabSz="914400"/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970E52-D3F5-4368-8C81-7FD6A94DA128}"/>
              </a:ext>
            </a:extLst>
          </p:cNvPr>
          <p:cNvSpPr txBox="1"/>
          <p:nvPr/>
        </p:nvSpPr>
        <p:spPr>
          <a:xfrm>
            <a:off x="6820823" y="4559320"/>
            <a:ext cx="29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Штрих-код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/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код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/ </a:t>
            </a:r>
            <a:r>
              <a:rPr lang="en-US" sz="1400" b="1" dirty="0" err="1">
                <a:solidFill>
                  <a:schemeClr val="bg1"/>
                </a:solidFill>
                <a:latin typeface="Myriad Pro Light" panose="020B0403030403020204" pitchFamily="34" charset="0"/>
              </a:rPr>
              <a:t>DataMatrix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2" name="Snip Same Side Corner Rectangle 4">
            <a:extLst>
              <a:ext uri="{FF2B5EF4-FFF2-40B4-BE49-F238E27FC236}">
                <a16:creationId xmlns:a16="http://schemas.microsoft.com/office/drawing/2014/main" id="{1F29AB00-F9EA-4E72-8E0C-835D485CF72E}"/>
              </a:ext>
            </a:extLst>
          </p:cNvPr>
          <p:cNvSpPr/>
          <p:nvPr/>
        </p:nvSpPr>
        <p:spPr>
          <a:xfrm rot="16200000">
            <a:off x="3671447" y="3999944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4" name="Snip Same Side Corner Rectangle 4">
            <a:extLst>
              <a:ext uri="{FF2B5EF4-FFF2-40B4-BE49-F238E27FC236}">
                <a16:creationId xmlns:a16="http://schemas.microsoft.com/office/drawing/2014/main" id="{342665BC-CE60-4989-98B3-C8FFDE3276F4}"/>
              </a:ext>
            </a:extLst>
          </p:cNvPr>
          <p:cNvSpPr/>
          <p:nvPr/>
        </p:nvSpPr>
        <p:spPr>
          <a:xfrm rot="16200000">
            <a:off x="8061636" y="3992766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D87FA2-609A-405C-9199-44049F2829F6}"/>
              </a:ext>
            </a:extLst>
          </p:cNvPr>
          <p:cNvSpPr txBox="1"/>
          <p:nvPr/>
        </p:nvSpPr>
        <p:spPr>
          <a:xfrm>
            <a:off x="2423903" y="5312000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Сериализация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  <a:p>
            <a:pPr algn="ctr" defTabSz="914400"/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633DF4-384B-494C-A7F6-50E8F6E90C9F}"/>
              </a:ext>
            </a:extLst>
          </p:cNvPr>
          <p:cNvSpPr txBox="1"/>
          <p:nvPr/>
        </p:nvSpPr>
        <p:spPr>
          <a:xfrm>
            <a:off x="6813766" y="5217247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Щелчок правой кнопкой мыши 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-&gt;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Выбрать в 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F1C94B8-3349-422B-81C0-A06DA02E66DE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Инновации для печатных изданий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63805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nip Same Side Corner Rectangle 4">
            <a:extLst>
              <a:ext uri="{FF2B5EF4-FFF2-40B4-BE49-F238E27FC236}">
                <a16:creationId xmlns:a16="http://schemas.microsoft.com/office/drawing/2014/main" id="{FE81C0CD-039A-4417-932C-4347EDE1BEAC}"/>
              </a:ext>
            </a:extLst>
          </p:cNvPr>
          <p:cNvSpPr/>
          <p:nvPr/>
        </p:nvSpPr>
        <p:spPr>
          <a:xfrm rot="16200000">
            <a:off x="3678505" y="2502901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3" name="Snip Same Side Corner Rectangle 4">
            <a:extLst>
              <a:ext uri="{FF2B5EF4-FFF2-40B4-BE49-F238E27FC236}">
                <a16:creationId xmlns:a16="http://schemas.microsoft.com/office/drawing/2014/main" id="{ED9B4619-E74B-4454-970D-D1BBB20D1E49}"/>
              </a:ext>
            </a:extLst>
          </p:cNvPr>
          <p:cNvSpPr/>
          <p:nvPr/>
        </p:nvSpPr>
        <p:spPr>
          <a:xfrm rot="16200000">
            <a:off x="8082474" y="3996901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6" name="Snip Same Side Corner Rectangle 4">
            <a:extLst>
              <a:ext uri="{FF2B5EF4-FFF2-40B4-BE49-F238E27FC236}">
                <a16:creationId xmlns:a16="http://schemas.microsoft.com/office/drawing/2014/main" id="{2504B0DF-676B-4E7D-B24B-4B9DBA47C03B}"/>
              </a:ext>
            </a:extLst>
          </p:cNvPr>
          <p:cNvSpPr/>
          <p:nvPr/>
        </p:nvSpPr>
        <p:spPr>
          <a:xfrm rot="16200000">
            <a:off x="3678503" y="1726405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7" name="Snip Same Side Corner Rectangle 4">
            <a:extLst>
              <a:ext uri="{FF2B5EF4-FFF2-40B4-BE49-F238E27FC236}">
                <a16:creationId xmlns:a16="http://schemas.microsoft.com/office/drawing/2014/main" id="{F7E55BE1-FEC9-4329-A365-550F71756A4A}"/>
              </a:ext>
            </a:extLst>
          </p:cNvPr>
          <p:cNvSpPr/>
          <p:nvPr/>
        </p:nvSpPr>
        <p:spPr>
          <a:xfrm rot="16200000">
            <a:off x="3671772" y="984643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8" name="Snip Same Side Corner Rectangle 4">
            <a:extLst>
              <a:ext uri="{FF2B5EF4-FFF2-40B4-BE49-F238E27FC236}">
                <a16:creationId xmlns:a16="http://schemas.microsoft.com/office/drawing/2014/main" id="{2D7E26E7-A0F4-4211-B593-5B202B9562DF}"/>
              </a:ext>
            </a:extLst>
          </p:cNvPr>
          <p:cNvSpPr/>
          <p:nvPr/>
        </p:nvSpPr>
        <p:spPr>
          <a:xfrm rot="16200000">
            <a:off x="8068693" y="3240085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9" name="Snip Same Side Corner Rectangle 4">
            <a:extLst>
              <a:ext uri="{FF2B5EF4-FFF2-40B4-BE49-F238E27FC236}">
                <a16:creationId xmlns:a16="http://schemas.microsoft.com/office/drawing/2014/main" id="{A1E5840D-ABA6-4DF6-9AB1-F33F33D5BA16}"/>
              </a:ext>
            </a:extLst>
          </p:cNvPr>
          <p:cNvSpPr/>
          <p:nvPr/>
        </p:nvSpPr>
        <p:spPr>
          <a:xfrm rot="16200000">
            <a:off x="8047523" y="1726405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1" name="Snip Same Side Corner Rectangle 4">
            <a:extLst>
              <a:ext uri="{FF2B5EF4-FFF2-40B4-BE49-F238E27FC236}">
                <a16:creationId xmlns:a16="http://schemas.microsoft.com/office/drawing/2014/main" id="{6B85179C-F298-4213-A26F-0D1867C01C84}"/>
              </a:ext>
            </a:extLst>
          </p:cNvPr>
          <p:cNvSpPr/>
          <p:nvPr/>
        </p:nvSpPr>
        <p:spPr>
          <a:xfrm rot="16200000">
            <a:off x="3671771" y="4021162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" y="-5633"/>
            <a:ext cx="12191984" cy="1430854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" y="6433708"/>
            <a:ext cx="12192018" cy="40725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84ADC492-DB40-4F64-A112-F9C22210A8C9}"/>
              </a:ext>
            </a:extLst>
          </p:cNvPr>
          <p:cNvSpPr txBox="1"/>
          <p:nvPr/>
        </p:nvSpPr>
        <p:spPr>
          <a:xfrm>
            <a:off x="2437687" y="2285191"/>
            <a:ext cx="29321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Инструмент утверждения работы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0EFEE5F-CE06-4CB3-A046-B5D743D17462}"/>
              </a:ext>
            </a:extLst>
          </p:cNvPr>
          <p:cNvSpPr txBox="1"/>
          <p:nvPr/>
        </p:nvSpPr>
        <p:spPr>
          <a:xfrm>
            <a:off x="2437686" y="3044531"/>
            <a:ext cx="29388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Элементы дизайна изображений 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041A60-4863-45E1-8292-1826E01CBEFB}"/>
              </a:ext>
            </a:extLst>
          </p:cNvPr>
          <p:cNvSpPr txBox="1"/>
          <p:nvPr/>
        </p:nvSpPr>
        <p:spPr>
          <a:xfrm>
            <a:off x="2441059" y="3721277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Виртуальное Лого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Мобильное приложение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43FCAE-2C01-41FA-9606-8A4010264148}"/>
              </a:ext>
            </a:extLst>
          </p:cNvPr>
          <p:cNvSpPr txBox="1"/>
          <p:nvPr/>
        </p:nvSpPr>
        <p:spPr>
          <a:xfrm>
            <a:off x="2430955" y="5226701"/>
            <a:ext cx="2932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Вложения, использующие истинную форму объектов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1ADAA9-BF81-4982-8A45-B2C370D668B7}"/>
              </a:ext>
            </a:extLst>
          </p:cNvPr>
          <p:cNvSpPr txBox="1"/>
          <p:nvPr/>
        </p:nvSpPr>
        <p:spPr>
          <a:xfrm>
            <a:off x="6815485" y="2941329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Дизайн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Печать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Печать и Резка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</a:t>
            </a:r>
            <a:endParaRPr lang="ru-RU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Резка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E37DF7-240A-4909-8DB8-9DD43BB9FFDC}"/>
              </a:ext>
            </a:extLst>
          </p:cNvPr>
          <p:cNvSpPr txBox="1"/>
          <p:nvPr/>
        </p:nvSpPr>
        <p:spPr>
          <a:xfrm>
            <a:off x="6827877" y="5208923"/>
            <a:ext cx="2938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Отделочный инструмент 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/ White &amp; Varnish</a:t>
            </a:r>
          </a:p>
          <a:p>
            <a:pPr algn="ctr" defTabSz="914400"/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6970E52-D3F5-4368-8C81-7FD6A94DA128}"/>
              </a:ext>
            </a:extLst>
          </p:cNvPr>
          <p:cNvSpPr txBox="1"/>
          <p:nvPr/>
        </p:nvSpPr>
        <p:spPr>
          <a:xfrm>
            <a:off x="6820823" y="4559320"/>
            <a:ext cx="29388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Штрих-код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/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код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/ </a:t>
            </a:r>
            <a:r>
              <a:rPr lang="en-US" sz="1400" b="1" dirty="0" err="1">
                <a:solidFill>
                  <a:schemeClr val="bg1"/>
                </a:solidFill>
                <a:latin typeface="Myriad Pro Light" panose="020B0403030403020204" pitchFamily="34" charset="0"/>
              </a:rPr>
              <a:t>DataMatrix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22" name="Snip Same Side Corner Rectangle 4">
            <a:extLst>
              <a:ext uri="{FF2B5EF4-FFF2-40B4-BE49-F238E27FC236}">
                <a16:creationId xmlns:a16="http://schemas.microsoft.com/office/drawing/2014/main" id="{1F29AB00-F9EA-4E72-8E0C-835D485CF72E}"/>
              </a:ext>
            </a:extLst>
          </p:cNvPr>
          <p:cNvSpPr/>
          <p:nvPr/>
        </p:nvSpPr>
        <p:spPr>
          <a:xfrm rot="16200000">
            <a:off x="8047523" y="2512062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24" name="Snip Same Side Corner Rectangle 4">
            <a:extLst>
              <a:ext uri="{FF2B5EF4-FFF2-40B4-BE49-F238E27FC236}">
                <a16:creationId xmlns:a16="http://schemas.microsoft.com/office/drawing/2014/main" id="{342665BC-CE60-4989-98B3-C8FFDE3276F4}"/>
              </a:ext>
            </a:extLst>
          </p:cNvPr>
          <p:cNvSpPr/>
          <p:nvPr/>
        </p:nvSpPr>
        <p:spPr>
          <a:xfrm rot="16200000">
            <a:off x="8075747" y="981878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5D87FA2-609A-405C-9199-44049F2829F6}"/>
              </a:ext>
            </a:extLst>
          </p:cNvPr>
          <p:cNvSpPr txBox="1"/>
          <p:nvPr/>
        </p:nvSpPr>
        <p:spPr>
          <a:xfrm>
            <a:off x="6799979" y="3824118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Сериализация 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  <a:p>
            <a:pPr algn="ctr" defTabSz="914400"/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C633DF4-384B-494C-A7F6-50E8F6E90C9F}"/>
              </a:ext>
            </a:extLst>
          </p:cNvPr>
          <p:cNvSpPr txBox="1"/>
          <p:nvPr/>
        </p:nvSpPr>
        <p:spPr>
          <a:xfrm>
            <a:off x="6827877" y="2200940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Щелчок правой кнопкой мыши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-&gt;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Выбрать в</a:t>
            </a:r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6" name="Snip Same Side Corner Rectangle 4">
            <a:extLst>
              <a:ext uri="{FF2B5EF4-FFF2-40B4-BE49-F238E27FC236}">
                <a16:creationId xmlns:a16="http://schemas.microsoft.com/office/drawing/2014/main" id="{6D120F7C-5BBB-44E5-8CBD-43BD1559CCEB}"/>
              </a:ext>
            </a:extLst>
          </p:cNvPr>
          <p:cNvSpPr/>
          <p:nvPr/>
        </p:nvSpPr>
        <p:spPr>
          <a:xfrm rot="16200000">
            <a:off x="3678513" y="3281506"/>
            <a:ext cx="457200" cy="2938831"/>
          </a:xfrm>
          <a:prstGeom prst="snip2SameRect">
            <a:avLst/>
          </a:prstGeom>
          <a:solidFill>
            <a:schemeClr val="accent4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914400"/>
            <a:endParaRPr lang="en-US" b="1" dirty="0">
              <a:solidFill>
                <a:prstClr val="white"/>
              </a:solidFill>
              <a:latin typeface="Myriad Pro" panose="020B0503030403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7903997-50BC-490C-BA00-EF0726601CE7}"/>
              </a:ext>
            </a:extLst>
          </p:cNvPr>
          <p:cNvSpPr txBox="1"/>
          <p:nvPr/>
        </p:nvSpPr>
        <p:spPr>
          <a:xfrm>
            <a:off x="2437693" y="4592324"/>
            <a:ext cx="29388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1400" b="1" dirty="0" err="1">
                <a:solidFill>
                  <a:schemeClr val="bg1"/>
                </a:solidFill>
                <a:latin typeface="Myriad Pro Light" panose="020B0403030403020204" pitchFamily="34" charset="0"/>
              </a:rPr>
              <a:t>Print&amp;Cut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Design – </a:t>
            </a:r>
            <a:r>
              <a:rPr lang="ru-RU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Быстро и Легко</a:t>
            </a:r>
            <a:r>
              <a:rPr lang="en-US" sz="14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</a:p>
          <a:p>
            <a:pPr algn="ctr" defTabSz="914400"/>
            <a:endParaRPr lang="en-US" sz="1400" b="1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877C201-ECE7-4341-A305-816884F44D39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что есть в</a:t>
            </a:r>
            <a:r>
              <a:rPr lang="en-US" sz="4000" b="1" dirty="0">
                <a:latin typeface="Myriad Pro Light"/>
              </a:rPr>
              <a:t> Flexi</a:t>
            </a:r>
            <a:r>
              <a:rPr lang="ru-RU" sz="4000" b="1" dirty="0">
                <a:latin typeface="Myriad Pro Light"/>
              </a:rPr>
              <a:t>?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387168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E4CCF2E-D932-4054-9496-162C3E402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7083" y="2374663"/>
            <a:ext cx="5628443" cy="35804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BF62F8-830B-40FE-88AF-7EE8F64F334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78" r="16791" b="7691"/>
          <a:stretch/>
        </p:blipFill>
        <p:spPr>
          <a:xfrm>
            <a:off x="1939163" y="2340182"/>
            <a:ext cx="926127" cy="136158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9C46C61-F510-4C95-B9EA-2B651ACF91DD}"/>
              </a:ext>
            </a:extLst>
          </p:cNvPr>
          <p:cNvCxnSpPr>
            <a:cxnSpLocks/>
            <a:stCxn id="11" idx="3"/>
          </p:cNvCxnSpPr>
          <p:nvPr/>
        </p:nvCxnSpPr>
        <p:spPr>
          <a:xfrm>
            <a:off x="2865289" y="3020977"/>
            <a:ext cx="1495078" cy="1017465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B61009A-98BC-4476-AB05-25CD48106223}"/>
              </a:ext>
            </a:extLst>
          </p:cNvPr>
          <p:cNvSpPr txBox="1"/>
          <p:nvPr/>
        </p:nvSpPr>
        <p:spPr>
          <a:xfrm>
            <a:off x="1757330" y="4011187"/>
            <a:ext cx="149507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yriad Pro Light" panose="020B0403030403020204" pitchFamily="34" charset="0"/>
              </a:rPr>
              <a:t>Код активации</a:t>
            </a:r>
            <a:r>
              <a:rPr lang="en-US" sz="1400" dirty="0">
                <a:latin typeface="Myriad Pro Light" panose="020B0403030403020204" pitchFamily="34" charset="0"/>
              </a:rPr>
              <a:t>:</a:t>
            </a:r>
          </a:p>
          <a:p>
            <a:r>
              <a:rPr lang="ru-RU" sz="1400" dirty="0">
                <a:latin typeface="Myriad Pro Light" panose="020B0403030403020204" pitchFamily="34" charset="0"/>
              </a:rPr>
              <a:t>Создайте аккаунт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dirty="0">
                <a:latin typeface="Myriad Pro Light" panose="020B0403030403020204" pitchFamily="34" charset="0"/>
              </a:rPr>
              <a:t>Скачайте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dirty="0">
                <a:latin typeface="Myriad Pro Light" panose="020B0403030403020204" pitchFamily="34" charset="0"/>
              </a:rPr>
              <a:t>Установите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dirty="0">
                <a:latin typeface="Myriad Pro Light" panose="020B0403030403020204" pitchFamily="34" charset="0"/>
              </a:rPr>
              <a:t>Активируйте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b="1" dirty="0">
                <a:solidFill>
                  <a:srgbClr val="7030A0"/>
                </a:solidFill>
                <a:latin typeface="Myriad Pro Light" panose="020B0403030403020204" pitchFamily="34" charset="0"/>
              </a:rPr>
              <a:t>Одноразовое использование!</a:t>
            </a:r>
            <a:endParaRPr lang="en-US" sz="1400" b="1" dirty="0">
              <a:solidFill>
                <a:srgbClr val="7030A0"/>
              </a:solidFill>
              <a:latin typeface="Myriad Pro Light" panose="020B0403030403020204" pitchFamily="34" charset="0"/>
            </a:endParaRPr>
          </a:p>
          <a:p>
            <a:endParaRPr lang="en-US" sz="1400" dirty="0">
              <a:latin typeface="Myriad Pro Light" panose="020B0403030403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A6D10E-54A8-45F7-ABF4-EC91C95AD335}"/>
              </a:ext>
            </a:extLst>
          </p:cNvPr>
          <p:cNvSpPr txBox="1"/>
          <p:nvPr/>
        </p:nvSpPr>
        <p:spPr>
          <a:xfrm>
            <a:off x="8743813" y="3147571"/>
            <a:ext cx="2078067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Myriad Pro Light" panose="020B0403030403020204" pitchFamily="34" charset="0"/>
              </a:rPr>
              <a:t>Войдите</a:t>
            </a:r>
            <a:r>
              <a:rPr lang="en-US" sz="1400" b="1" dirty="0">
                <a:latin typeface="Myriad Pro Light" panose="020B0403030403020204" pitchFamily="34" charset="0"/>
              </a:rPr>
              <a:t> :</a:t>
            </a:r>
          </a:p>
          <a:p>
            <a:r>
              <a:rPr lang="en-US" sz="1400" b="1" dirty="0">
                <a:latin typeface="Myriad Pro Light" panose="020B0403030403020204" pitchFamily="34" charset="0"/>
                <a:hlinkClick r:id="rId6"/>
              </a:rPr>
              <a:t>xyz@xzy.com</a:t>
            </a:r>
            <a:br>
              <a:rPr lang="en-US" sz="1400" b="1" dirty="0">
                <a:latin typeface="Myriad Pro Light" panose="020B0403030403020204" pitchFamily="34" charset="0"/>
              </a:rPr>
            </a:br>
            <a:r>
              <a:rPr lang="en-US" sz="1400" b="1" dirty="0" err="1">
                <a:latin typeface="Myriad Pro Light" panose="020B0403030403020204" pitchFamily="34" charset="0"/>
              </a:rPr>
              <a:t>xxxxxx</a:t>
            </a:r>
            <a:endParaRPr lang="en-US" sz="1400" dirty="0">
              <a:latin typeface="Myriad Pro Light" panose="020B0403030403020204" pitchFamily="34" charset="0"/>
            </a:endParaRPr>
          </a:p>
          <a:p>
            <a:br>
              <a:rPr lang="en-US" sz="1400" dirty="0">
                <a:latin typeface="Myriad Pro Light" panose="020B0403030403020204" pitchFamily="34" charset="0"/>
              </a:rPr>
            </a:br>
            <a:r>
              <a:rPr lang="ru-RU" sz="1400" dirty="0">
                <a:latin typeface="Myriad Pro Light" panose="020B0403030403020204" pitchFamily="34" charset="0"/>
              </a:rPr>
              <a:t>Информация об аккаунте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dirty="0">
                <a:latin typeface="Myriad Pro Light" panose="020B0403030403020204" pitchFamily="34" charset="0"/>
              </a:rPr>
              <a:t>Измените информацию аккаунта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dirty="0">
                <a:latin typeface="Myriad Pro Light" panose="020B0403030403020204" pitchFamily="34" charset="0"/>
              </a:rPr>
              <a:t>Информация о лицензии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dirty="0">
                <a:latin typeface="Myriad Pro Light" panose="020B0403030403020204" pitchFamily="34" charset="0"/>
              </a:rPr>
              <a:t>Обзор лицензии</a:t>
            </a:r>
            <a:endParaRPr lang="en-US" sz="1400" dirty="0">
              <a:latin typeface="Myriad Pro Light" panose="020B0403030403020204" pitchFamily="34" charset="0"/>
            </a:endParaRPr>
          </a:p>
          <a:p>
            <a:r>
              <a:rPr lang="ru-RU" sz="1400" b="1" dirty="0">
                <a:solidFill>
                  <a:srgbClr val="7030A0"/>
                </a:solidFill>
                <a:latin typeface="Myriad Pro Light" panose="020B0403030403020204" pitchFamily="34" charset="0"/>
              </a:rPr>
              <a:t>Переустановите</a:t>
            </a:r>
            <a:r>
              <a:rPr lang="en-US" sz="1400" b="1" dirty="0">
                <a:solidFill>
                  <a:srgbClr val="7030A0"/>
                </a:solidFill>
                <a:latin typeface="Myriad Pro Light" panose="020B0403030403020204" pitchFamily="34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latin typeface="Myriad Pro Light" panose="020B0403030403020204" pitchFamily="34" charset="0"/>
              </a:rPr>
              <a:t>и</a:t>
            </a:r>
            <a:r>
              <a:rPr lang="en-US" sz="1400" b="1" dirty="0">
                <a:solidFill>
                  <a:srgbClr val="7030A0"/>
                </a:solidFill>
                <a:latin typeface="Myriad Pro Light" panose="020B0403030403020204" pitchFamily="34" charset="0"/>
              </a:rPr>
              <a:t> </a:t>
            </a:r>
            <a:r>
              <a:rPr lang="ru-RU" sz="1400" b="1" dirty="0">
                <a:solidFill>
                  <a:srgbClr val="7030A0"/>
                </a:solidFill>
                <a:latin typeface="Myriad Pro Light" panose="020B0403030403020204" pitchFamily="34" charset="0"/>
              </a:rPr>
              <a:t>Уберите лицензию</a:t>
            </a:r>
            <a:endParaRPr lang="en-US" sz="1400" b="1" dirty="0">
              <a:solidFill>
                <a:srgbClr val="7030A0"/>
              </a:solidFill>
              <a:latin typeface="Myriad Pro Light" panose="020B0403030403020204" pitchFamily="34" charset="0"/>
            </a:endParaRPr>
          </a:p>
          <a:p>
            <a:endParaRPr lang="en-US" sz="1400" dirty="0">
              <a:latin typeface="Myriad Pro Light" panose="020B0403030403020204" pitchFamily="34" charset="0"/>
            </a:endParaRPr>
          </a:p>
          <a:p>
            <a:endParaRPr lang="en-US" sz="1400" dirty="0">
              <a:latin typeface="Myriad Pro Light" panose="020B0403030403020204" pitchFamily="34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F528CA4C-3D32-4947-A082-5EA1B9A0AB52}"/>
              </a:ext>
            </a:extLst>
          </p:cNvPr>
          <p:cNvCxnSpPr>
            <a:cxnSpLocks/>
          </p:cNvCxnSpPr>
          <p:nvPr/>
        </p:nvCxnSpPr>
        <p:spPr>
          <a:xfrm flipH="1">
            <a:off x="7524057" y="3631183"/>
            <a:ext cx="1219758" cy="407259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8B5C2217-1304-4E0F-8FAD-D1618DEF7529}"/>
              </a:ext>
            </a:extLst>
          </p:cNvPr>
          <p:cNvSpPr txBox="1"/>
          <p:nvPr/>
        </p:nvSpPr>
        <p:spPr>
          <a:xfrm>
            <a:off x="1054099" y="1139310"/>
            <a:ext cx="9767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7030A0"/>
                </a:solidFill>
                <a:latin typeface="Myriad Pro Ligh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www.SAICLOUD.com</a:t>
            </a:r>
            <a:r>
              <a:rPr lang="en-US" sz="4000" b="1" dirty="0">
                <a:solidFill>
                  <a:srgbClr val="7030A0"/>
                </a:solidFill>
                <a:latin typeface="Myriad Pro Light"/>
              </a:rPr>
              <a:t> </a:t>
            </a:r>
            <a:r>
              <a:rPr lang="ru-RU" sz="4000" b="1" dirty="0">
                <a:latin typeface="Myriad Pro Light"/>
              </a:rPr>
              <a:t>для всех лицензий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36264021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784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sp>
        <p:nvSpPr>
          <p:cNvPr id="9" name="Text Placeholder 1">
            <a:extLst>
              <a:ext uri="{FF2B5EF4-FFF2-40B4-BE49-F238E27FC236}">
                <a16:creationId xmlns:a16="http://schemas.microsoft.com/office/drawing/2014/main" id="{D1BE8648-430B-4C39-908F-8F938BA4C88F}"/>
              </a:ext>
            </a:extLst>
          </p:cNvPr>
          <p:cNvSpPr txBox="1">
            <a:spLocks/>
          </p:cNvSpPr>
          <p:nvPr/>
        </p:nvSpPr>
        <p:spPr>
          <a:xfrm>
            <a:off x="1652727" y="2130527"/>
            <a:ext cx="4040188" cy="479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Myriad Pro Light" panose="020B0403030403020204" pitchFamily="34" charset="0"/>
              </a:rPr>
              <a:t>Компьютер</a:t>
            </a:r>
            <a:r>
              <a:rPr lang="en-US" dirty="0">
                <a:latin typeface="Myriad Pro Light" panose="020B0403030403020204" pitchFamily="34" charset="0"/>
              </a:rPr>
              <a:t> “A”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EE38FEF-1BF0-4FDC-BA8A-850767ECEA5D}"/>
              </a:ext>
            </a:extLst>
          </p:cNvPr>
          <p:cNvSpPr txBox="1">
            <a:spLocks/>
          </p:cNvSpPr>
          <p:nvPr/>
        </p:nvSpPr>
        <p:spPr>
          <a:xfrm>
            <a:off x="1981200" y="2491168"/>
            <a:ext cx="4040188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Myriad Pro Light" panose="020B0403030403020204" pitchFamily="34" charset="0"/>
              </a:rPr>
              <a:t>Есть подключение к интернету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Удаление</a:t>
            </a:r>
            <a:r>
              <a:rPr lang="en-US" sz="2000" dirty="0">
                <a:latin typeface="Myriad Pro Light" panose="020B0403030403020204" pitchFamily="34" charset="0"/>
              </a:rPr>
              <a:t> -&gt; </a:t>
            </a:r>
            <a:r>
              <a:rPr lang="ru-RU" sz="2000" b="1" dirty="0">
                <a:latin typeface="Myriad Pro Light" panose="020B0403030403020204" pitchFamily="34" charset="0"/>
              </a:rPr>
              <a:t>Лицензия автоматически убирается</a:t>
            </a:r>
            <a:endParaRPr lang="en-US" sz="2000" b="1" dirty="0">
              <a:latin typeface="Myriad Pro Light" panose="020B0403030403020204" pitchFamily="34" charset="0"/>
            </a:endParaRP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190AB315-9923-4D97-9EB1-0F13DE6E5800}"/>
              </a:ext>
            </a:extLst>
          </p:cNvPr>
          <p:cNvSpPr txBox="1">
            <a:spLocks/>
          </p:cNvSpPr>
          <p:nvPr/>
        </p:nvSpPr>
        <p:spPr>
          <a:xfrm>
            <a:off x="5865576" y="2011346"/>
            <a:ext cx="4041775" cy="4798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Myriad Pro Light" panose="020B0403030403020204" pitchFamily="34" charset="0"/>
              </a:rPr>
              <a:t>Компьютер</a:t>
            </a:r>
            <a:r>
              <a:rPr lang="en-US" dirty="0">
                <a:latin typeface="Myriad Pro Light" panose="020B0403030403020204" pitchFamily="34" charset="0"/>
              </a:rPr>
              <a:t> “</a:t>
            </a:r>
            <a:r>
              <a:rPr lang="ru-RU" dirty="0">
                <a:latin typeface="Myriad Pro Light" panose="020B0403030403020204" pitchFamily="34" charset="0"/>
              </a:rPr>
              <a:t>Б</a:t>
            </a:r>
            <a:r>
              <a:rPr lang="en-US" dirty="0">
                <a:latin typeface="Myriad Pro Light" panose="020B0403030403020204" pitchFamily="34" charset="0"/>
              </a:rPr>
              <a:t>”</a:t>
            </a:r>
          </a:p>
        </p:txBody>
      </p:sp>
      <p:sp>
        <p:nvSpPr>
          <p:cNvPr id="13" name="Content Placeholder 4">
            <a:extLst>
              <a:ext uri="{FF2B5EF4-FFF2-40B4-BE49-F238E27FC236}">
                <a16:creationId xmlns:a16="http://schemas.microsoft.com/office/drawing/2014/main" id="{0AB98E01-A1D6-441D-B260-5C2EFBD521E0}"/>
              </a:ext>
            </a:extLst>
          </p:cNvPr>
          <p:cNvSpPr txBox="1">
            <a:spLocks/>
          </p:cNvSpPr>
          <p:nvPr/>
        </p:nvSpPr>
        <p:spPr>
          <a:xfrm>
            <a:off x="6169026" y="2491168"/>
            <a:ext cx="5229901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Myriad Pro Light" panose="020B0403030403020204" pitchFamily="34" charset="0"/>
              </a:rPr>
              <a:t>Есть подключение к интернету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Войдите в</a:t>
            </a:r>
            <a:r>
              <a:rPr lang="en-US" sz="2000" dirty="0">
                <a:latin typeface="Myriad Pro Light" panose="020B0403030403020204" pitchFamily="34" charset="0"/>
              </a:rPr>
              <a:t> </a:t>
            </a:r>
            <a:r>
              <a:rPr lang="en-US" sz="2000" dirty="0">
                <a:latin typeface="Myriad Pro Light" panose="020B0403030403020204" pitchFamily="34" charset="0"/>
                <a:hlinkClick r:id="rId4"/>
              </a:rPr>
              <a:t>www.SAiCloud.com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Скачайте установщик и</a:t>
            </a:r>
            <a:r>
              <a:rPr lang="en-US" sz="2000" dirty="0">
                <a:latin typeface="Myriad Pro Light" panose="020B0403030403020204" pitchFamily="34" charset="0"/>
              </a:rPr>
              <a:t> </a:t>
            </a:r>
            <a:r>
              <a:rPr lang="ru-RU" sz="2000" dirty="0">
                <a:latin typeface="Myriad Pro Light" panose="020B0403030403020204" pitchFamily="34" charset="0"/>
              </a:rPr>
              <a:t>устанавливайте</a:t>
            </a:r>
            <a:endParaRPr lang="en-US" sz="2000" dirty="0">
              <a:latin typeface="Myriad Pro Light" panose="020B0403030403020204" pitchFamily="34" charset="0"/>
            </a:endParaRPr>
          </a:p>
          <a:p>
            <a:endParaRPr lang="en-US" sz="2000" dirty="0">
              <a:latin typeface="Myriad Pro Light" panose="020B0403030403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BB2CF9-3B17-4A38-ABB2-BA52981696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5157" y="3505596"/>
            <a:ext cx="3480838" cy="271202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14269B93-A516-4058-BC16-B4D99B81B215}"/>
              </a:ext>
            </a:extLst>
          </p:cNvPr>
          <p:cNvSpPr txBox="1"/>
          <p:nvPr/>
        </p:nvSpPr>
        <p:spPr>
          <a:xfrm>
            <a:off x="1054100" y="1139310"/>
            <a:ext cx="8995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перенос лицензии с </a:t>
            </a:r>
            <a:r>
              <a:rPr lang="en-US" sz="4000" b="1" dirty="0">
                <a:latin typeface="Myriad Pro Light"/>
              </a:rPr>
              <a:t>PC</a:t>
            </a:r>
            <a:r>
              <a:rPr lang="ru-RU" sz="4000" b="1" dirty="0">
                <a:latin typeface="Myriad Pro Light"/>
              </a:rPr>
              <a:t> А на </a:t>
            </a:r>
            <a:r>
              <a:rPr lang="en-US" sz="4000" b="1" dirty="0">
                <a:latin typeface="Myriad Pro Light"/>
              </a:rPr>
              <a:t>PC</a:t>
            </a:r>
            <a:r>
              <a:rPr lang="ru-RU" sz="4000" b="1" dirty="0">
                <a:latin typeface="Myriad Pro Light"/>
              </a:rPr>
              <a:t> Б 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7749703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7719A03-3903-4BB7-B35A-1EDD13BB46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3726" y="3784606"/>
            <a:ext cx="3867074" cy="24693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C9804C4-9FB4-4D07-9FDA-7F18D6667F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4876" y="3384691"/>
            <a:ext cx="3883109" cy="302544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1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F7899B96-6898-41C3-AE7D-1895BF2CF1E8}"/>
              </a:ext>
            </a:extLst>
          </p:cNvPr>
          <p:cNvSpPr txBox="1">
            <a:spLocks/>
          </p:cNvSpPr>
          <p:nvPr/>
        </p:nvSpPr>
        <p:spPr>
          <a:xfrm>
            <a:off x="1908174" y="1957307"/>
            <a:ext cx="4040188" cy="479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Myriad Pro Light" panose="020B0403030403020204" pitchFamily="34" charset="0"/>
              </a:rPr>
              <a:t>Компьютер</a:t>
            </a:r>
            <a:r>
              <a:rPr lang="en-US" dirty="0">
                <a:latin typeface="Myriad Pro Light" panose="020B0403030403020204" pitchFamily="34" charset="0"/>
              </a:rPr>
              <a:t> “A”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6884D49A-0D4D-47D3-A8A5-E6D9FA29DAFC}"/>
              </a:ext>
            </a:extLst>
          </p:cNvPr>
          <p:cNvSpPr txBox="1">
            <a:spLocks/>
          </p:cNvSpPr>
          <p:nvPr/>
        </p:nvSpPr>
        <p:spPr>
          <a:xfrm>
            <a:off x="1793289" y="2437128"/>
            <a:ext cx="4155073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Myriad Pro Light" panose="020B0403030403020204" pitchFamily="34" charset="0"/>
              </a:rPr>
              <a:t>Нет подключения к интернету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Удаление</a:t>
            </a:r>
            <a:r>
              <a:rPr lang="en-US" sz="2000" dirty="0">
                <a:latin typeface="Myriad Pro Light" panose="020B0403030403020204" pitchFamily="34" charset="0"/>
              </a:rPr>
              <a:t> -&gt; </a:t>
            </a:r>
            <a:r>
              <a:rPr lang="ru-RU" sz="2000" b="1" dirty="0">
                <a:latin typeface="Myriad Pro Light" panose="020B0403030403020204" pitchFamily="34" charset="0"/>
              </a:rPr>
              <a:t>Код удаления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Перенесите код удаления на </a:t>
            </a:r>
            <a:r>
              <a:rPr lang="en-US" sz="2000" dirty="0">
                <a:latin typeface="Myriad Pro Light" panose="020B0403030403020204" pitchFamily="34" charset="0"/>
              </a:rPr>
              <a:t>PC </a:t>
            </a:r>
            <a:r>
              <a:rPr lang="ru-RU" sz="2000" dirty="0">
                <a:latin typeface="Myriad Pro Light" panose="020B0403030403020204" pitchFamily="34" charset="0"/>
              </a:rPr>
              <a:t>Б</a:t>
            </a:r>
            <a:endParaRPr lang="en-US" sz="2000" dirty="0">
              <a:latin typeface="Myriad Pro Light" panose="020B0403030403020204" pitchFamily="34" charset="0"/>
            </a:endParaRP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A08F34E1-B990-4A5D-84D9-8A01BB392AA4}"/>
              </a:ext>
            </a:extLst>
          </p:cNvPr>
          <p:cNvSpPr txBox="1">
            <a:spLocks/>
          </p:cNvSpPr>
          <p:nvPr/>
        </p:nvSpPr>
        <p:spPr>
          <a:xfrm>
            <a:off x="6096001" y="1875066"/>
            <a:ext cx="4041775" cy="4798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Myriad Pro Light" panose="020B0403030403020204" pitchFamily="34" charset="0"/>
              </a:rPr>
              <a:t>Компьютер</a:t>
            </a:r>
            <a:r>
              <a:rPr lang="en-US" dirty="0">
                <a:latin typeface="Myriad Pro Light" panose="020B0403030403020204" pitchFamily="34" charset="0"/>
              </a:rPr>
              <a:t> “</a:t>
            </a:r>
            <a:r>
              <a:rPr lang="ru-RU" dirty="0">
                <a:latin typeface="Myriad Pro Light" panose="020B0403030403020204" pitchFamily="34" charset="0"/>
              </a:rPr>
              <a:t>Б</a:t>
            </a:r>
            <a:r>
              <a:rPr lang="en-US" dirty="0">
                <a:latin typeface="Myriad Pro Light" panose="020B0403030403020204" pitchFamily="34" charset="0"/>
              </a:rPr>
              <a:t>”</a:t>
            </a:r>
          </a:p>
        </p:txBody>
      </p:sp>
      <p:sp>
        <p:nvSpPr>
          <p:cNvPr id="20" name="Content Placeholder 4">
            <a:extLst>
              <a:ext uri="{FF2B5EF4-FFF2-40B4-BE49-F238E27FC236}">
                <a16:creationId xmlns:a16="http://schemas.microsoft.com/office/drawing/2014/main" id="{ED259B09-EFB2-4C26-B265-3C99F97C744F}"/>
              </a:ext>
            </a:extLst>
          </p:cNvPr>
          <p:cNvSpPr txBox="1">
            <a:spLocks/>
          </p:cNvSpPr>
          <p:nvPr/>
        </p:nvSpPr>
        <p:spPr>
          <a:xfrm>
            <a:off x="6096001" y="2437128"/>
            <a:ext cx="4041775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Myriad Pro Light" panose="020B0403030403020204" pitchFamily="34" charset="0"/>
              </a:rPr>
              <a:t>Есть подключение к интернету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Войдите в</a:t>
            </a:r>
            <a:r>
              <a:rPr lang="en-US" sz="2000" dirty="0">
                <a:latin typeface="Myriad Pro Light" panose="020B0403030403020204" pitchFamily="34" charset="0"/>
              </a:rPr>
              <a:t> </a:t>
            </a:r>
            <a:r>
              <a:rPr lang="en-US" sz="2000" dirty="0">
                <a:latin typeface="Myriad Pro Light" panose="020B0403030403020204" pitchFamily="34" charset="0"/>
                <a:hlinkClick r:id="rId6"/>
              </a:rPr>
              <a:t>www.SAiCloud.com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Используйте код удаления и</a:t>
            </a:r>
            <a:r>
              <a:rPr lang="en-US" sz="2000" dirty="0">
                <a:latin typeface="Myriad Pro Light" panose="020B0403030403020204" pitchFamily="34" charset="0"/>
              </a:rPr>
              <a:t> </a:t>
            </a:r>
            <a:r>
              <a:rPr lang="ru-RU" sz="2000" dirty="0">
                <a:latin typeface="Myriad Pro Light" panose="020B0403030403020204" pitchFamily="34" charset="0"/>
              </a:rPr>
              <a:t>устанавливайте</a:t>
            </a:r>
            <a:endParaRPr lang="en-US" sz="2000" dirty="0">
              <a:latin typeface="Myriad Pro Light" panose="020B0403030403020204" pitchFamily="34" charset="0"/>
            </a:endParaRPr>
          </a:p>
          <a:p>
            <a:endParaRPr lang="en-US" sz="2000" dirty="0">
              <a:latin typeface="Myriad Pro Light" panose="020B0403030403020204" pitchFamily="34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1855076-E116-445F-A267-1E91CB284799}"/>
              </a:ext>
            </a:extLst>
          </p:cNvPr>
          <p:cNvCxnSpPr>
            <a:cxnSpLocks/>
          </p:cNvCxnSpPr>
          <p:nvPr/>
        </p:nvCxnSpPr>
        <p:spPr>
          <a:xfrm>
            <a:off x="5335480" y="3429000"/>
            <a:ext cx="2678098" cy="1659798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75A56D3-171E-44F8-B6B0-59A58A99AB7F}"/>
              </a:ext>
            </a:extLst>
          </p:cNvPr>
          <p:cNvCxnSpPr>
            <a:cxnSpLocks/>
          </p:cNvCxnSpPr>
          <p:nvPr/>
        </p:nvCxnSpPr>
        <p:spPr>
          <a:xfrm flipV="1">
            <a:off x="4040191" y="4971868"/>
            <a:ext cx="2423263" cy="1185087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100684F-F49A-4EA5-BEE7-A4228D261912}"/>
              </a:ext>
            </a:extLst>
          </p:cNvPr>
          <p:cNvSpPr txBox="1"/>
          <p:nvPr/>
        </p:nvSpPr>
        <p:spPr>
          <a:xfrm>
            <a:off x="1054100" y="1139310"/>
            <a:ext cx="8995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перенос лицензии с </a:t>
            </a:r>
            <a:r>
              <a:rPr lang="en-US" sz="4000" b="1" dirty="0">
                <a:latin typeface="Myriad Pro Light"/>
              </a:rPr>
              <a:t>PC</a:t>
            </a:r>
            <a:r>
              <a:rPr lang="ru-RU" sz="4000" b="1" dirty="0">
                <a:latin typeface="Myriad Pro Light"/>
              </a:rPr>
              <a:t> А на </a:t>
            </a:r>
            <a:r>
              <a:rPr lang="en-US" sz="4000" b="1" dirty="0">
                <a:latin typeface="Myriad Pro Light"/>
              </a:rPr>
              <a:t>PC</a:t>
            </a:r>
            <a:r>
              <a:rPr lang="ru-RU" sz="4000" b="1" dirty="0">
                <a:latin typeface="Myriad Pro Light"/>
              </a:rPr>
              <a:t> Б 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4771898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83B281C-53B4-4D3D-BA30-E8162B0AA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1888" y="3633031"/>
            <a:ext cx="2750871" cy="175662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sp>
        <p:nvSpPr>
          <p:cNvPr id="15" name="Text Placeholder 1">
            <a:extLst>
              <a:ext uri="{FF2B5EF4-FFF2-40B4-BE49-F238E27FC236}">
                <a16:creationId xmlns:a16="http://schemas.microsoft.com/office/drawing/2014/main" id="{D41D0C3F-AF71-454E-9951-8034529CB643}"/>
              </a:ext>
            </a:extLst>
          </p:cNvPr>
          <p:cNvSpPr txBox="1">
            <a:spLocks/>
          </p:cNvSpPr>
          <p:nvPr/>
        </p:nvSpPr>
        <p:spPr>
          <a:xfrm>
            <a:off x="1981199" y="1842177"/>
            <a:ext cx="4040188" cy="47982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Myriad Pro Light" panose="020B0403030403020204" pitchFamily="34" charset="0"/>
              </a:rPr>
              <a:t>Компьютер</a:t>
            </a:r>
            <a:r>
              <a:rPr lang="en-US" dirty="0">
                <a:latin typeface="Myriad Pro Light" panose="020B0403030403020204" pitchFamily="34" charset="0"/>
              </a:rPr>
              <a:t> “A”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4116BC1-9055-4929-8F55-189D6776A9F1}"/>
              </a:ext>
            </a:extLst>
          </p:cNvPr>
          <p:cNvSpPr txBox="1">
            <a:spLocks/>
          </p:cNvSpPr>
          <p:nvPr/>
        </p:nvSpPr>
        <p:spPr>
          <a:xfrm>
            <a:off x="1981199" y="2259284"/>
            <a:ext cx="4040188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Myriad Pro Light" panose="020B0403030403020204" pitchFamily="34" charset="0"/>
              </a:rPr>
              <a:t>Сбой компьютера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Нет возможности  установить</a:t>
            </a:r>
            <a:r>
              <a:rPr lang="en-US" sz="2000" dirty="0">
                <a:latin typeface="Myriad Pro Light" panose="020B0403030403020204" pitchFamily="34" charset="0"/>
              </a:rPr>
              <a:t>/</a:t>
            </a:r>
            <a:r>
              <a:rPr lang="ru-RU" sz="2000" dirty="0">
                <a:latin typeface="Myriad Pro Light" panose="020B0403030403020204" pitchFamily="34" charset="0"/>
              </a:rPr>
              <a:t> </a:t>
            </a:r>
            <a:r>
              <a:rPr lang="ru-RU" sz="2000" b="1" dirty="0">
                <a:latin typeface="Myriad Pro Light" panose="020B0403030403020204" pitchFamily="34" charset="0"/>
              </a:rPr>
              <a:t>Нет кода удаления</a:t>
            </a:r>
            <a:endParaRPr lang="en-US" sz="2000" b="1" dirty="0">
              <a:latin typeface="Myriad Pro Light" panose="020B0403030403020204" pitchFamily="34" charset="0"/>
            </a:endParaRP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EDCB8D98-EFD9-49CA-8ABD-BE5B919E3228}"/>
              </a:ext>
            </a:extLst>
          </p:cNvPr>
          <p:cNvSpPr txBox="1">
            <a:spLocks/>
          </p:cNvSpPr>
          <p:nvPr/>
        </p:nvSpPr>
        <p:spPr>
          <a:xfrm>
            <a:off x="6169026" y="1779463"/>
            <a:ext cx="4041775" cy="47982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latin typeface="Myriad Pro Light" panose="020B0403030403020204" pitchFamily="34" charset="0"/>
              </a:rPr>
              <a:t>Компьютер</a:t>
            </a:r>
            <a:r>
              <a:rPr lang="en-US" dirty="0">
                <a:latin typeface="Myriad Pro Light" panose="020B0403030403020204" pitchFamily="34" charset="0"/>
              </a:rPr>
              <a:t> “</a:t>
            </a:r>
            <a:r>
              <a:rPr lang="ru-RU" dirty="0">
                <a:latin typeface="Myriad Pro Light" panose="020B0403030403020204" pitchFamily="34" charset="0"/>
              </a:rPr>
              <a:t>Б</a:t>
            </a:r>
            <a:r>
              <a:rPr lang="en-US" dirty="0">
                <a:latin typeface="Myriad Pro Light" panose="020B0403030403020204" pitchFamily="34" charset="0"/>
              </a:rPr>
              <a:t>”</a:t>
            </a:r>
          </a:p>
        </p:txBody>
      </p:sp>
      <p:sp>
        <p:nvSpPr>
          <p:cNvPr id="18" name="Content Placeholder 4">
            <a:extLst>
              <a:ext uri="{FF2B5EF4-FFF2-40B4-BE49-F238E27FC236}">
                <a16:creationId xmlns:a16="http://schemas.microsoft.com/office/drawing/2014/main" id="{D82D6285-999E-4024-A97F-9D5D8743F509}"/>
              </a:ext>
            </a:extLst>
          </p:cNvPr>
          <p:cNvSpPr txBox="1">
            <a:spLocks/>
          </p:cNvSpPr>
          <p:nvPr/>
        </p:nvSpPr>
        <p:spPr>
          <a:xfrm>
            <a:off x="6169026" y="2259284"/>
            <a:ext cx="4041775" cy="296346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dirty="0">
                <a:latin typeface="Myriad Pro Light" panose="020B0403030403020204" pitchFamily="34" charset="0"/>
              </a:rPr>
              <a:t>Есть подключение к интернету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Войдите в</a:t>
            </a:r>
            <a:r>
              <a:rPr lang="en-US" sz="2000" dirty="0">
                <a:latin typeface="Myriad Pro Light" panose="020B0403030403020204" pitchFamily="34" charset="0"/>
              </a:rPr>
              <a:t> </a:t>
            </a:r>
            <a:r>
              <a:rPr lang="en-US" sz="2000" dirty="0">
                <a:latin typeface="Myriad Pro Light" panose="020B0403030403020204" pitchFamily="34" charset="0"/>
                <a:hlinkClick r:id="rId5"/>
              </a:rPr>
              <a:t>www.SAiCloud.com</a:t>
            </a:r>
            <a:br>
              <a:rPr lang="en-US" sz="2000" dirty="0">
                <a:latin typeface="Myriad Pro Light" panose="020B0403030403020204" pitchFamily="34" charset="0"/>
              </a:rPr>
            </a:br>
            <a:r>
              <a:rPr lang="ru-RU" sz="2000" dirty="0">
                <a:latin typeface="Myriad Pro Light" panose="020B0403030403020204" pitchFamily="34" charset="0"/>
              </a:rPr>
              <a:t>Код удаления не нужен, устанавливайте</a:t>
            </a:r>
            <a:endParaRPr lang="en-US" sz="2000" dirty="0">
              <a:latin typeface="Myriad Pro Light" panose="020B0403030403020204" pitchFamily="34" charset="0"/>
            </a:endParaRPr>
          </a:p>
          <a:p>
            <a:endParaRPr lang="en-US" sz="2000" dirty="0">
              <a:latin typeface="Myriad Pro Light" panose="020B0403030403020204" pitchFamily="34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69B71A-BD30-40E0-B241-A3AEA24ADA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71297" y="3429002"/>
            <a:ext cx="3272953" cy="2550051"/>
          </a:xfrm>
          <a:prstGeom prst="rect">
            <a:avLst/>
          </a:prstGeom>
        </p:spPr>
      </p:pic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E3F405E-6FF6-4F53-B76B-CCE21FCEBFB0}"/>
              </a:ext>
            </a:extLst>
          </p:cNvPr>
          <p:cNvCxnSpPr>
            <a:cxnSpLocks/>
          </p:cNvCxnSpPr>
          <p:nvPr/>
        </p:nvCxnSpPr>
        <p:spPr>
          <a:xfrm flipV="1">
            <a:off x="3103901" y="4882718"/>
            <a:ext cx="2198184" cy="912652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A19DF0B-1905-4BC7-B6B9-B2110B89FD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5701" y="3621158"/>
            <a:ext cx="2691185" cy="1980653"/>
          </a:xfrm>
          <a:prstGeom prst="rect">
            <a:avLst/>
          </a:prstGeom>
        </p:spPr>
      </p:pic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1CCAEC79-705A-495B-8419-9613BBF41F81}"/>
              </a:ext>
            </a:extLst>
          </p:cNvPr>
          <p:cNvCxnSpPr>
            <a:cxnSpLocks/>
          </p:cNvCxnSpPr>
          <p:nvPr/>
        </p:nvCxnSpPr>
        <p:spPr>
          <a:xfrm flipV="1">
            <a:off x="6134329" y="4807302"/>
            <a:ext cx="1976902" cy="3460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119727F-DC80-409C-97B9-9091CFD707F5}"/>
              </a:ext>
            </a:extLst>
          </p:cNvPr>
          <p:cNvSpPr txBox="1"/>
          <p:nvPr/>
        </p:nvSpPr>
        <p:spPr>
          <a:xfrm>
            <a:off x="1054100" y="1139310"/>
            <a:ext cx="89954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перенос лицензии с </a:t>
            </a:r>
            <a:r>
              <a:rPr lang="en-US" sz="4000" b="1" dirty="0">
                <a:latin typeface="Myriad Pro Light"/>
              </a:rPr>
              <a:t>PC</a:t>
            </a:r>
            <a:r>
              <a:rPr lang="ru-RU" sz="4000" b="1" dirty="0">
                <a:latin typeface="Myriad Pro Light"/>
              </a:rPr>
              <a:t> А на </a:t>
            </a:r>
            <a:r>
              <a:rPr lang="en-US" sz="4000" b="1" dirty="0">
                <a:latin typeface="Myriad Pro Light"/>
              </a:rPr>
              <a:t>PC</a:t>
            </a:r>
            <a:r>
              <a:rPr lang="ru-RU" sz="4000" b="1" dirty="0">
                <a:latin typeface="Myriad Pro Light"/>
              </a:rPr>
              <a:t> Б 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953161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8582DA0-02DB-4665-92F6-A201B1B36C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4271" y="2184055"/>
            <a:ext cx="4462612" cy="290474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66781A2-C3E2-4372-8996-B05447B44F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4847" y="2180574"/>
            <a:ext cx="4502882" cy="30267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0AD92F-9EDE-49CA-8BFA-366776E276EA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база знаний </a:t>
            </a:r>
            <a:r>
              <a:rPr lang="en-US" sz="4000" b="1" dirty="0">
                <a:latin typeface="Myriad Pro Light"/>
              </a:rPr>
              <a:t>Flexi</a:t>
            </a:r>
          </a:p>
        </p:txBody>
      </p:sp>
    </p:spTree>
    <p:extLst>
      <p:ext uri="{BB962C8B-B14F-4D97-AF65-F5344CB8AC3E}">
        <p14:creationId xmlns:p14="http://schemas.microsoft.com/office/powerpoint/2010/main" val="101503696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469062"/>
            <a:ext cx="12192002" cy="40725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40AD92F-9EDE-49CA-8BFA-366776E276EA}"/>
              </a:ext>
            </a:extLst>
          </p:cNvPr>
          <p:cNvSpPr txBox="1"/>
          <p:nvPr/>
        </p:nvSpPr>
        <p:spPr>
          <a:xfrm>
            <a:off x="1054099" y="1139310"/>
            <a:ext cx="9510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FlexiPRINT</a:t>
            </a:r>
            <a:r>
              <a:rPr lang="en-US" sz="4000" b="1" dirty="0">
                <a:latin typeface="Myriad Pro Light"/>
              </a:rPr>
              <a:t> HP vs </a:t>
            </a:r>
            <a:r>
              <a:rPr lang="en-US" sz="4000" b="1" dirty="0" err="1">
                <a:latin typeface="Myriad Pro Light"/>
              </a:rPr>
              <a:t>FlexiPRINT</a:t>
            </a:r>
            <a:r>
              <a:rPr lang="en-US" sz="4000" b="1" dirty="0">
                <a:latin typeface="Myriad Pro Light"/>
              </a:rPr>
              <a:t> </a:t>
            </a:r>
            <a:r>
              <a:rPr lang="ru-RU" sz="4000" b="1" dirty="0">
                <a:latin typeface="Myriad Pro Light"/>
              </a:rPr>
              <a:t>Стандартный</a:t>
            </a:r>
            <a:endParaRPr lang="en-US" sz="4000" b="1" dirty="0">
              <a:latin typeface="Myriad Pro Ligh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96ECBB7-6486-4ECF-8A8B-259736C979F1}"/>
              </a:ext>
            </a:extLst>
          </p:cNvPr>
          <p:cNvGrpSpPr/>
          <p:nvPr/>
        </p:nvGrpSpPr>
        <p:grpSpPr>
          <a:xfrm>
            <a:off x="1553913" y="2605847"/>
            <a:ext cx="9267967" cy="3863215"/>
            <a:chOff x="1624087" y="2592767"/>
            <a:chExt cx="9907159" cy="3863215"/>
          </a:xfrm>
        </p:grpSpPr>
        <p:sp>
          <p:nvSpPr>
            <p:cNvPr id="7" name="Text Placeholder 4">
              <a:extLst>
                <a:ext uri="{FF2B5EF4-FFF2-40B4-BE49-F238E27FC236}">
                  <a16:creationId xmlns:a16="http://schemas.microsoft.com/office/drawing/2014/main" id="{3F12EB27-0DF4-46F4-92C1-87CBB84FBC94}"/>
                </a:ext>
              </a:extLst>
            </p:cNvPr>
            <p:cNvSpPr txBox="1">
              <a:spLocks/>
            </p:cNvSpPr>
            <p:nvPr/>
          </p:nvSpPr>
          <p:spPr>
            <a:xfrm>
              <a:off x="1624087" y="2592767"/>
              <a:ext cx="4581403" cy="479822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700" b="1" dirty="0" err="1">
                  <a:latin typeface="Myriad Pro Light" panose="020B0403030403020204" pitchFamily="34" charset="0"/>
                </a:rPr>
                <a:t>FlexiPRINT</a:t>
              </a:r>
              <a:r>
                <a:rPr lang="en-US" sz="2700" b="1" dirty="0">
                  <a:latin typeface="Myriad Pro Light" panose="020B0403030403020204" pitchFamily="34" charset="0"/>
                </a:rPr>
                <a:t> HP </a:t>
              </a:r>
              <a:r>
                <a:rPr lang="ru-RU" sz="2700" b="1" dirty="0">
                  <a:latin typeface="Myriad Pro Light" panose="020B0403030403020204" pitchFamily="34" charset="0"/>
                </a:rPr>
                <a:t>Издание</a:t>
              </a:r>
              <a:r>
                <a:rPr lang="en-US" sz="2700" b="1" dirty="0">
                  <a:latin typeface="Myriad Pro Light" panose="020B0403030403020204" pitchFamily="34" charset="0"/>
                </a:rPr>
                <a:t> V12</a:t>
              </a:r>
            </a:p>
          </p:txBody>
        </p:sp>
        <p:sp>
          <p:nvSpPr>
            <p:cNvPr id="9" name="Content Placeholder 5">
              <a:extLst>
                <a:ext uri="{FF2B5EF4-FFF2-40B4-BE49-F238E27FC236}">
                  <a16:creationId xmlns:a16="http://schemas.microsoft.com/office/drawing/2014/main" id="{7AEE4B28-7B26-4B1E-BE9C-F09F0139A079}"/>
                </a:ext>
              </a:extLst>
            </p:cNvPr>
            <p:cNvSpPr txBox="1">
              <a:spLocks/>
            </p:cNvSpPr>
            <p:nvPr/>
          </p:nvSpPr>
          <p:spPr>
            <a:xfrm>
              <a:off x="1908174" y="3492516"/>
              <a:ext cx="4040188" cy="2963466"/>
            </a:xfrm>
            <a:prstGeom prst="rect">
              <a:avLst/>
            </a:prstGeom>
          </p:spPr>
          <p:txBody>
            <a:bodyPr>
              <a:normAutofit/>
            </a:bodyPr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200" u="sng" dirty="0">
                  <a:latin typeface="Myriad Pro Light" panose="020B0403030403020204" pitchFamily="34" charset="0"/>
                </a:rPr>
                <a:t>Только</a:t>
              </a:r>
              <a:r>
                <a:rPr lang="en-US" sz="2200" u="sng" dirty="0">
                  <a:latin typeface="Myriad Pro Light" panose="020B0403030403020204" pitchFamily="34" charset="0"/>
                </a:rPr>
                <a:t> HP </a:t>
              </a:r>
              <a:r>
                <a:rPr lang="ru-RU" sz="2200" u="sng" dirty="0">
                  <a:latin typeface="Myriad Pro Light" panose="020B0403030403020204" pitchFamily="34" charset="0"/>
                </a:rPr>
                <a:t>принтеры</a:t>
              </a:r>
              <a:r>
                <a:rPr lang="en-US" sz="2200" u="sng" dirty="0">
                  <a:latin typeface="Myriad Pro Light" panose="020B0403030403020204" pitchFamily="34" charset="0"/>
                </a:rPr>
                <a:t> </a:t>
              </a:r>
              <a:r>
                <a:rPr lang="en-US" sz="2200" dirty="0">
                  <a:latin typeface="Myriad Pro Light" panose="020B0403030403020204" pitchFamily="34" charset="0"/>
                </a:rPr>
                <a:t>(Z </a:t>
              </a:r>
              <a:r>
                <a:rPr lang="ru-RU" sz="2200" dirty="0">
                  <a:latin typeface="Myriad Pro Light" panose="020B0403030403020204" pitchFamily="34" charset="0"/>
                </a:rPr>
                <a:t>и</a:t>
              </a:r>
              <a:r>
                <a:rPr lang="en-US" sz="2200" dirty="0">
                  <a:latin typeface="Myriad Pro Light" panose="020B0403030403020204" pitchFamily="34" charset="0"/>
                </a:rPr>
                <a:t> L)</a:t>
              </a: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FlexiPRINT</a:t>
              </a:r>
              <a:r>
                <a:rPr lang="en-US" sz="2200" dirty="0">
                  <a:latin typeface="Myriad Pro Light" panose="020B0403030403020204" pitchFamily="34" charset="0"/>
                </a:rPr>
                <a:t> BASIC		→</a:t>
              </a: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FlexiPRINT</a:t>
              </a:r>
              <a:r>
                <a:rPr lang="en-US" sz="2200" dirty="0">
                  <a:latin typeface="Myriad Pro Light" panose="020B0403030403020204" pitchFamily="34" charset="0"/>
                </a:rPr>
                <a:t> PREMIUM	→</a:t>
              </a: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FlexiPRINT&amp;CUT</a:t>
              </a:r>
              <a:endParaRPr lang="en-US" sz="2200" dirty="0">
                <a:latin typeface="Myriad Pro Light" panose="020B0403030403020204" pitchFamily="34" charset="0"/>
              </a:endParaRP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FlexiSIGN&amp;PRINT</a:t>
              </a:r>
              <a:r>
                <a:rPr lang="en-US" sz="2200" dirty="0">
                  <a:latin typeface="Myriad Pro Light" panose="020B0403030403020204" pitchFamily="34" charset="0"/>
                </a:rPr>
                <a:t>		→</a:t>
              </a:r>
            </a:p>
            <a:p>
              <a:pPr>
                <a:buFont typeface="Arial"/>
                <a:buNone/>
              </a:pPr>
              <a:endParaRPr lang="en-US" sz="2200" dirty="0">
                <a:latin typeface="Myriad Pro Light" panose="020B0403030403020204" pitchFamily="34" charset="0"/>
              </a:endParaRPr>
            </a:p>
            <a:p>
              <a:pPr>
                <a:buFont typeface="Arial"/>
                <a:buNone/>
              </a:pPr>
              <a:endParaRPr lang="en-US" sz="2200" dirty="0">
                <a:latin typeface="Myriad Pro Light" panose="020B0403030403020204" pitchFamily="34" charset="0"/>
              </a:endParaRPr>
            </a:p>
          </p:txBody>
        </p:sp>
        <p:sp>
          <p:nvSpPr>
            <p:cNvPr id="11" name="Text Placeholder 6">
              <a:extLst>
                <a:ext uri="{FF2B5EF4-FFF2-40B4-BE49-F238E27FC236}">
                  <a16:creationId xmlns:a16="http://schemas.microsoft.com/office/drawing/2014/main" id="{8A8DCA09-E8C0-4674-BB8D-2613BB370B06}"/>
                </a:ext>
              </a:extLst>
            </p:cNvPr>
            <p:cNvSpPr txBox="1">
              <a:spLocks/>
            </p:cNvSpPr>
            <p:nvPr/>
          </p:nvSpPr>
          <p:spPr>
            <a:xfrm>
              <a:off x="6371209" y="2592767"/>
              <a:ext cx="5160037" cy="479822"/>
            </a:xfrm>
            <a:prstGeom prst="rect">
              <a:avLst/>
            </a:prstGeom>
          </p:spPr>
          <p:txBody>
            <a:bodyPr/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700" b="1" dirty="0">
                  <a:latin typeface="Myriad Pro Light" panose="020B0403030403020204" pitchFamily="34" charset="0"/>
                </a:rPr>
                <a:t>Стандартный</a:t>
              </a:r>
              <a:r>
                <a:rPr lang="en-US" sz="2700" b="1" dirty="0">
                  <a:latin typeface="Myriad Pro Light" panose="020B0403030403020204" pitchFamily="34" charset="0"/>
                </a:rPr>
                <a:t> </a:t>
              </a:r>
              <a:r>
                <a:rPr lang="en-US" sz="2700" b="1" dirty="0" err="1">
                  <a:latin typeface="Myriad Pro Light" panose="020B0403030403020204" pitchFamily="34" charset="0"/>
                </a:rPr>
                <a:t>FlexiPRINT</a:t>
              </a:r>
              <a:r>
                <a:rPr lang="en-US" sz="2700" b="1" dirty="0">
                  <a:latin typeface="Myriad Pro Light" panose="020B0403030403020204" pitchFamily="34" charset="0"/>
                </a:rPr>
                <a:t> V19</a:t>
              </a:r>
            </a:p>
          </p:txBody>
        </p:sp>
        <p:sp>
          <p:nvSpPr>
            <p:cNvPr id="12" name="Content Placeholder 7">
              <a:extLst>
                <a:ext uri="{FF2B5EF4-FFF2-40B4-BE49-F238E27FC236}">
                  <a16:creationId xmlns:a16="http://schemas.microsoft.com/office/drawing/2014/main" id="{2C6A5587-A038-46D7-98E0-DCAE11C5A568}"/>
                </a:ext>
              </a:extLst>
            </p:cNvPr>
            <p:cNvSpPr txBox="1">
              <a:spLocks/>
            </p:cNvSpPr>
            <p:nvPr/>
          </p:nvSpPr>
          <p:spPr>
            <a:xfrm>
              <a:off x="6371209" y="3492516"/>
              <a:ext cx="4041775" cy="2963466"/>
            </a:xfrm>
            <a:prstGeom prst="rect">
              <a:avLst/>
            </a:prstGeom>
          </p:spPr>
          <p:txBody>
            <a:bodyPr/>
            <a:lstStyle>
              <a:lvl1pPr marL="342900" indent="-3429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457200" rtl="0" eaLnBrk="1" latinLnBrk="0" hangingPunct="1">
                <a:spcBef>
                  <a:spcPct val="20000"/>
                </a:spcBef>
                <a:buFont typeface="Arial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457200" rtl="0" eaLnBrk="1" latinLnBrk="0" hangingPunct="1">
                <a:spcBef>
                  <a:spcPct val="20000"/>
                </a:spcBef>
                <a:buFont typeface="Arial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457200" rtl="0" eaLnBrk="1" latinLnBrk="0" hangingPunct="1">
                <a:spcBef>
                  <a:spcPct val="20000"/>
                </a:spcBef>
                <a:buFont typeface="Arial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2200" dirty="0">
                  <a:latin typeface="Myriad Pro Light" panose="020B0403030403020204" pitchFamily="34" charset="0"/>
                </a:rPr>
                <a:t>Все драйвера принтеров</a:t>
              </a:r>
              <a:endParaRPr lang="en-US" sz="2200" dirty="0">
                <a:latin typeface="Myriad Pro Light" panose="020B0403030403020204" pitchFamily="34" charset="0"/>
              </a:endParaRP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FlexiPRINT</a:t>
              </a:r>
              <a:r>
                <a:rPr lang="en-US" sz="2200" dirty="0">
                  <a:latin typeface="Myriad Pro Light" panose="020B0403030403020204" pitchFamily="34" charset="0"/>
                </a:rPr>
                <a:t> SE</a:t>
              </a: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FlexiPRINT</a:t>
              </a:r>
              <a:endParaRPr lang="en-US" sz="2200" dirty="0">
                <a:latin typeface="Myriad Pro Light" panose="020B0403030403020204" pitchFamily="34" charset="0"/>
              </a:endParaRPr>
            </a:p>
            <a:p>
              <a:r>
                <a:rPr lang="ru-RU" sz="2200" dirty="0">
                  <a:latin typeface="Myriad Pro Light" panose="020B0403030403020204" pitchFamily="34" charset="0"/>
                </a:rPr>
                <a:t>Нет аналога</a:t>
              </a:r>
              <a:endParaRPr lang="en-US" sz="2200" dirty="0">
                <a:latin typeface="Myriad Pro Light" panose="020B0403030403020204" pitchFamily="34" charset="0"/>
              </a:endParaRPr>
            </a:p>
            <a:p>
              <a:r>
                <a:rPr lang="en-US" sz="2200" dirty="0" err="1">
                  <a:latin typeface="Myriad Pro Light" panose="020B0403030403020204" pitchFamily="34" charset="0"/>
                </a:rPr>
                <a:t>FlexiSIGN&amp;PRINT</a:t>
              </a:r>
              <a:endParaRPr lang="en-US" sz="2200" dirty="0">
                <a:latin typeface="Myriad Pro Light" panose="020B0403030403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74244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BE96BD2-496A-47DB-B78C-C6B00EE5F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0" cy="77165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CBE5E6-78AC-4974-830B-2A3912A023E1}"/>
              </a:ext>
            </a:extLst>
          </p:cNvPr>
          <p:cNvSpPr txBox="1"/>
          <p:nvPr/>
        </p:nvSpPr>
        <p:spPr>
          <a:xfrm>
            <a:off x="2933699" y="0"/>
            <a:ext cx="6324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5400" b="1" dirty="0">
                <a:solidFill>
                  <a:schemeClr val="bg1"/>
                </a:solidFill>
                <a:latin typeface="Myriad Pro" panose="020B0503030403020204" pitchFamily="34" charset="0"/>
              </a:rPr>
              <a:t>Вопросы</a:t>
            </a:r>
            <a:r>
              <a:rPr lang="en-US" sz="5400" b="1" dirty="0">
                <a:solidFill>
                  <a:schemeClr val="bg1"/>
                </a:solidFill>
                <a:latin typeface="Myriad Pro" panose="020B0503030403020204" pitchFamily="34" charset="0"/>
              </a:rPr>
              <a:t>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D7A72DB-0C71-4F9B-B058-F91FF6B9764C}"/>
              </a:ext>
            </a:extLst>
          </p:cNvPr>
          <p:cNvSpPr txBox="1"/>
          <p:nvPr/>
        </p:nvSpPr>
        <p:spPr>
          <a:xfrm>
            <a:off x="3438862" y="5016491"/>
            <a:ext cx="5314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добро пожаловать в </a:t>
            </a:r>
            <a:r>
              <a:rPr lang="ru-RU" sz="2800" b="1" dirty="0">
                <a:solidFill>
                  <a:schemeClr val="bg1"/>
                </a:solidFill>
                <a:latin typeface="Myriad Pro Light" panose="020B0403030403020204" pitchFamily="34" charset="0"/>
              </a:rPr>
              <a:t>будущее</a:t>
            </a:r>
            <a:r>
              <a:rPr lang="ru-RU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  <a:r>
              <a:rPr lang="en-US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SAi</a:t>
            </a:r>
            <a:r>
              <a:rPr lang="ru-RU" sz="2800" dirty="0">
                <a:solidFill>
                  <a:schemeClr val="bg1"/>
                </a:solidFill>
                <a:latin typeface="Myriad Pro Light" panose="020B0403030403020204" pitchFamily="34" charset="0"/>
              </a:rPr>
              <a:t> </a:t>
            </a:r>
            <a:endParaRPr lang="en-BE" sz="2800" dirty="0">
              <a:solidFill>
                <a:schemeClr val="bg1"/>
              </a:solidFill>
              <a:latin typeface="Myriad Pro Light" panose="020B04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786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D7F98D0C-47A9-4A7D-9BC6-CA00F2375F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86" b="1918"/>
          <a:stretch/>
        </p:blipFill>
        <p:spPr>
          <a:xfrm>
            <a:off x="882650" y="1205732"/>
            <a:ext cx="10426700" cy="5119238"/>
          </a:xfrm>
          <a:prstGeom prst="rect">
            <a:avLst/>
          </a:prstGeom>
        </p:spPr>
      </p:pic>
      <p:pic>
        <p:nvPicPr>
          <p:cNvPr id="6" name="Picture 5" descr="SAi-Purple-PPT-Template-v3a-01-0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00" y="0"/>
            <a:ext cx="12193200" cy="14309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о компании</a:t>
            </a:r>
            <a:r>
              <a:rPr lang="en-US" sz="4000" b="1" dirty="0">
                <a:latin typeface="Myriad Pro Light"/>
              </a:rPr>
              <a:t> SAi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6653" y="3354826"/>
            <a:ext cx="85485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solidFill>
                  <a:srgbClr val="000000"/>
                </a:solidFill>
                <a:latin typeface="Myriad Pro" panose="020B0503030403020204" pitchFamily="34" charset="0"/>
              </a:rPr>
              <a:t>Глобальная компания с </a:t>
            </a:r>
            <a:r>
              <a:rPr lang="ru-RU" sz="2000" b="1" dirty="0">
                <a:solidFill>
                  <a:srgbClr val="7030A0"/>
                </a:solidFill>
                <a:latin typeface="Myriad Pro" panose="020B0503030403020204" pitchFamily="34" charset="0"/>
              </a:rPr>
              <a:t>более чем 25-летним опытом работы </a:t>
            </a:r>
            <a:r>
              <a:rPr lang="ru-RU" sz="2000" dirty="0">
                <a:solidFill>
                  <a:srgbClr val="000000"/>
                </a:solidFill>
                <a:latin typeface="Myriad Pro" panose="020B0503030403020204" pitchFamily="34" charset="0"/>
              </a:rPr>
              <a:t>в индустрии </a:t>
            </a:r>
            <a:r>
              <a:rPr lang="ru-RU" sz="2000" b="1" dirty="0">
                <a:solidFill>
                  <a:srgbClr val="7030A0"/>
                </a:solidFill>
                <a:latin typeface="Myriad Pro" panose="020B0503030403020204" pitchFamily="34" charset="0"/>
              </a:rPr>
              <a:t>широкоформатной печати </a:t>
            </a:r>
            <a:endParaRPr lang="en-US" sz="2000" b="1" dirty="0">
              <a:solidFill>
                <a:srgbClr val="7030A0"/>
              </a:solidFill>
              <a:latin typeface="Myriad Pro" panose="020B05030304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latin typeface="Myriad Pro" panose="020B0503030403020204" pitchFamily="34" charset="0"/>
              </a:rPr>
              <a:t>Что такое </a:t>
            </a:r>
            <a:r>
              <a:rPr lang="en-GB" sz="2000" dirty="0">
                <a:latin typeface="Myriad Pro" panose="020B0503030403020204" pitchFamily="34" charset="0"/>
              </a:rPr>
              <a:t>SAi</a:t>
            </a:r>
            <a:r>
              <a:rPr lang="en-US" sz="2000" dirty="0">
                <a:latin typeface="Myriad Pro" panose="020B0503030403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Myriad Pro" panose="020B0503030403020204" pitchFamily="34" charset="0"/>
              </a:rPr>
              <a:t>и</a:t>
            </a:r>
            <a:r>
              <a:rPr lang="en-US" sz="2000" dirty="0">
                <a:solidFill>
                  <a:srgbClr val="000000"/>
                </a:solidFill>
                <a:latin typeface="Myriad Pro" panose="020B0503030403020204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Myriad Pro" panose="020B0503030403020204" pitchFamily="34" charset="0"/>
              </a:rPr>
              <a:t>программы для изготовителей оборудования </a:t>
            </a:r>
            <a:endParaRPr lang="en-US" sz="2000" dirty="0">
              <a:solidFill>
                <a:srgbClr val="000000"/>
              </a:solidFill>
              <a:latin typeface="Myriad Pro" panose="020B05030304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latin typeface="Myriad Pro" panose="020B0503030403020204" pitchFamily="34" charset="0"/>
              </a:rPr>
              <a:t>Производство фирменных программ – </a:t>
            </a:r>
            <a:r>
              <a:rPr lang="en-GB" sz="2000" dirty="0">
                <a:latin typeface="Myriad Pro" panose="020B0503030403020204" pitchFamily="34" charset="0"/>
              </a:rPr>
              <a:t>Flexi (</a:t>
            </a:r>
            <a:r>
              <a:rPr lang="en-US" sz="2000" dirty="0">
                <a:latin typeface="Myriad Pro" panose="020B0503030403020204" pitchFamily="34" charset="0"/>
              </a:rPr>
              <a:t>RIP</a:t>
            </a:r>
            <a:r>
              <a:rPr lang="ru-RU" sz="2000" dirty="0">
                <a:latin typeface="Myriad Pro" panose="020B0503030403020204" pitchFamily="34" charset="0"/>
              </a:rPr>
              <a:t> </a:t>
            </a:r>
            <a:r>
              <a:rPr lang="en-US" sz="2000" dirty="0">
                <a:latin typeface="Myriad Pro" panose="020B0503030403020204" pitchFamily="34" charset="0"/>
              </a:rPr>
              <a:t>&amp;</a:t>
            </a:r>
            <a:r>
              <a:rPr lang="ru-RU" sz="2000" dirty="0">
                <a:latin typeface="Myriad Pro" panose="020B0503030403020204" pitchFamily="34" charset="0"/>
              </a:rPr>
              <a:t> Печать)</a:t>
            </a:r>
            <a:r>
              <a:rPr lang="en-US" sz="2000" dirty="0">
                <a:latin typeface="Myriad Pro" panose="020B0503030403020204" pitchFamily="34" charset="0"/>
              </a:rPr>
              <a:t>, </a:t>
            </a:r>
            <a:r>
              <a:rPr lang="en-GB" sz="2000" dirty="0">
                <a:latin typeface="Myriad Pro" panose="020B0503030403020204" pitchFamily="34" charset="0"/>
              </a:rPr>
              <a:t>CAD/CAM </a:t>
            </a:r>
            <a:r>
              <a:rPr lang="ru-RU" sz="2000" dirty="0">
                <a:latin typeface="Myriad Pro" panose="020B0503030403020204" pitchFamily="34" charset="0"/>
              </a:rPr>
              <a:t>Машинная резка</a:t>
            </a:r>
            <a:r>
              <a:rPr lang="en-US" sz="2000" dirty="0">
                <a:latin typeface="Myriad Pro" panose="020B0503030403020204" pitchFamily="34" charset="0"/>
              </a:rPr>
              <a:t> (</a:t>
            </a:r>
            <a:r>
              <a:rPr lang="en-US" sz="2000" dirty="0" err="1">
                <a:latin typeface="Myriad Pro" panose="020B0503030403020204" pitchFamily="34" charset="0"/>
              </a:rPr>
              <a:t>EnRoute</a:t>
            </a:r>
            <a:r>
              <a:rPr lang="en-US" sz="2000" dirty="0">
                <a:latin typeface="Myriad Pro" panose="020B0503030403020204" pitchFamily="34" charset="0"/>
              </a:rPr>
              <a:t>), </a:t>
            </a:r>
            <a:r>
              <a:rPr lang="en-US" sz="2000" dirty="0" err="1">
                <a:latin typeface="Myriad Pro" panose="020B0503030403020204" pitchFamily="34" charset="0"/>
              </a:rPr>
              <a:t>Box&amp;Display</a:t>
            </a:r>
            <a:endParaRPr lang="en-US" sz="2000" dirty="0">
              <a:latin typeface="Myriad Pro" panose="020B05030304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ru-RU" sz="2000" dirty="0">
                <a:latin typeface="Myriad Pro" panose="020B0503030403020204" pitchFamily="34" charset="0"/>
              </a:rPr>
              <a:t>Первое в индустрии предложение стандартных / бессрочных лицензий и подписок (ежемесячно и ежегодно)</a:t>
            </a:r>
            <a:endParaRPr lang="en-US" sz="2000" dirty="0">
              <a:latin typeface="Myriad Pro" panose="020B0503030403020204" pitchFamily="34" charset="0"/>
            </a:endParaRP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>
                <a:latin typeface="Myriad Pro" panose="020B0503030403020204" pitchFamily="34" charset="0"/>
                <a:hlinkClick r:id="rId6"/>
              </a:rPr>
              <a:t>www.SAiCloud.com</a:t>
            </a:r>
            <a:r>
              <a:rPr lang="ru-RU" sz="2000" dirty="0">
                <a:latin typeface="Myriad Pro" panose="020B0503030403020204" pitchFamily="34" charset="0"/>
              </a:rPr>
              <a:t> платформа лицензирования и отчетности</a:t>
            </a:r>
            <a:endParaRPr lang="en-US" sz="2000" dirty="0">
              <a:latin typeface="Myriad Pro" panose="020B0503030403020204" pitchFamily="34" charset="0"/>
            </a:endParaRPr>
          </a:p>
        </p:txBody>
      </p:sp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32AE57-D448-48A4-A10B-11F6A8ECE7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455348" y="4393473"/>
            <a:ext cx="1983090" cy="1983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6736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Picture 31">
            <a:extLst>
              <a:ext uri="{FF2B5EF4-FFF2-40B4-BE49-F238E27FC236}">
                <a16:creationId xmlns:a16="http://schemas.microsoft.com/office/drawing/2014/main" id="{65D36AB3-D54C-4481-8DEC-EEC01E8611F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0386" b="1918"/>
          <a:stretch/>
        </p:blipFill>
        <p:spPr>
          <a:xfrm>
            <a:off x="882650" y="1205732"/>
            <a:ext cx="10426700" cy="51192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2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BA3C3D5-FFD3-4D1F-A300-9BC1F4410A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87384" y="2404057"/>
            <a:ext cx="924116" cy="9263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7A5E7E0-2A86-4C72-8833-401B50C714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71618" y="4660881"/>
            <a:ext cx="646127" cy="6477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ED1A2DF-A672-41D8-8580-396048EA2ED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91249" y="2116982"/>
            <a:ext cx="572739" cy="5741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F3429504-8103-4FE8-8175-8B07DA80EF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34085" y="3279992"/>
            <a:ext cx="447401" cy="44850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6F70CC-F5AC-49B8-AFA2-43B1CF43B0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3789" y="2948445"/>
            <a:ext cx="406745" cy="40774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61A5D88-F20B-4B12-928C-1B7D1B0EC9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51144" y="2603342"/>
            <a:ext cx="406745" cy="407747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9500C217-5F2D-4231-A5B6-55A76E151D7A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Myriad Pro Light"/>
              </a:rPr>
              <a:t>о компании</a:t>
            </a:r>
            <a:r>
              <a:rPr lang="en-US" sz="4000" b="1" dirty="0">
                <a:latin typeface="Myriad Pro Light"/>
              </a:rPr>
              <a:t> SAi</a:t>
            </a:r>
          </a:p>
        </p:txBody>
      </p:sp>
    </p:spTree>
    <p:extLst>
      <p:ext uri="{BB962C8B-B14F-4D97-AF65-F5344CB8AC3E}">
        <p14:creationId xmlns:p14="http://schemas.microsoft.com/office/powerpoint/2010/main" val="15029587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4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0D305E17-4F50-4665-8137-8D4D126C50D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0059002"/>
              </p:ext>
            </p:extLst>
          </p:nvPr>
        </p:nvGraphicFramePr>
        <p:xfrm>
          <a:off x="3920783" y="2272939"/>
          <a:ext cx="4350433" cy="290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Arrow: Left-Right 10">
            <a:extLst>
              <a:ext uri="{FF2B5EF4-FFF2-40B4-BE49-F238E27FC236}">
                <a16:creationId xmlns:a16="http://schemas.microsoft.com/office/drawing/2014/main" id="{9A77BDCD-8196-47CE-B29F-2D015E746B63}"/>
              </a:ext>
            </a:extLst>
          </p:cNvPr>
          <p:cNvSpPr/>
          <p:nvPr/>
        </p:nvSpPr>
        <p:spPr>
          <a:xfrm>
            <a:off x="3920782" y="5424696"/>
            <a:ext cx="4350433" cy="295422"/>
          </a:xfrm>
          <a:prstGeom prst="left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7EF55D-5952-4A49-A8DC-22D3A0412323}"/>
              </a:ext>
            </a:extLst>
          </p:cNvPr>
          <p:cNvSpPr txBox="1"/>
          <p:nvPr/>
        </p:nvSpPr>
        <p:spPr>
          <a:xfrm>
            <a:off x="4671642" y="5868931"/>
            <a:ext cx="2848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Myriad Pro Light" panose="020B0403030403020204" pitchFamily="34" charset="0"/>
              </a:rPr>
              <a:t>Компании</a:t>
            </a:r>
            <a:endParaRPr lang="en-US" b="1" dirty="0">
              <a:latin typeface="Myriad Pro Light" panose="020B0403030403020204" pitchFamily="34" charset="0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9E3A8B3F-29EB-45BB-880E-5DB30BADD2A6}"/>
              </a:ext>
            </a:extLst>
          </p:cNvPr>
          <p:cNvSpPr/>
          <p:nvPr/>
        </p:nvSpPr>
        <p:spPr>
          <a:xfrm rot="10800000">
            <a:off x="8498809" y="2272939"/>
            <a:ext cx="309491" cy="2904759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B2F09F-C5CF-4884-AE63-7594D8C25208}"/>
              </a:ext>
            </a:extLst>
          </p:cNvPr>
          <p:cNvSpPr txBox="1"/>
          <p:nvPr/>
        </p:nvSpPr>
        <p:spPr>
          <a:xfrm rot="16200000">
            <a:off x="7796202" y="3540651"/>
            <a:ext cx="2848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Myriad Pro Light" panose="020B0403030403020204" pitchFamily="34" charset="0"/>
              </a:rPr>
              <a:t>Оборудование</a:t>
            </a:r>
            <a:endParaRPr lang="en-US" b="1" dirty="0">
              <a:latin typeface="Myriad Pro Light" panose="020B0403030403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643BB8-FA79-401C-AC5D-EEA609AA775F}"/>
              </a:ext>
            </a:extLst>
          </p:cNvPr>
          <p:cNvSpPr txBox="1"/>
          <p:nvPr/>
        </p:nvSpPr>
        <p:spPr>
          <a:xfrm>
            <a:off x="1054100" y="1139310"/>
            <a:ext cx="102915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Flexi/SAi </a:t>
            </a:r>
            <a:r>
              <a:rPr lang="ru-RU" sz="4000" b="1" dirty="0">
                <a:latin typeface="Myriad Pro Light"/>
              </a:rPr>
              <a:t>позиционирование продуктов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574281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69062"/>
            <a:ext cx="12192000" cy="407259"/>
          </a:xfrm>
          <a:prstGeom prst="rect">
            <a:avLst/>
          </a:prstGeom>
        </p:spPr>
      </p:pic>
      <p:graphicFrame>
        <p:nvGraphicFramePr>
          <p:cNvPr id="17" name="Content Placeholder 8">
            <a:extLst>
              <a:ext uri="{FF2B5EF4-FFF2-40B4-BE49-F238E27FC236}">
                <a16:creationId xmlns:a16="http://schemas.microsoft.com/office/drawing/2014/main" id="{98FCB04C-88B4-4223-B18D-FF456007D8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20576920"/>
              </p:ext>
            </p:extLst>
          </p:nvPr>
        </p:nvGraphicFramePr>
        <p:xfrm>
          <a:off x="3920783" y="2272939"/>
          <a:ext cx="4350433" cy="2904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8" name="Arrow: Left-Right 17">
            <a:extLst>
              <a:ext uri="{FF2B5EF4-FFF2-40B4-BE49-F238E27FC236}">
                <a16:creationId xmlns:a16="http://schemas.microsoft.com/office/drawing/2014/main" id="{5FCC286F-67D3-48ED-A1AF-25B5617D147B}"/>
              </a:ext>
            </a:extLst>
          </p:cNvPr>
          <p:cNvSpPr/>
          <p:nvPr/>
        </p:nvSpPr>
        <p:spPr>
          <a:xfrm>
            <a:off x="3920782" y="5424696"/>
            <a:ext cx="4350433" cy="295422"/>
          </a:xfrm>
          <a:prstGeom prst="leftRight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FD604A-41F2-4837-864A-673856198798}"/>
              </a:ext>
            </a:extLst>
          </p:cNvPr>
          <p:cNvSpPr txBox="1"/>
          <p:nvPr/>
        </p:nvSpPr>
        <p:spPr>
          <a:xfrm>
            <a:off x="4671642" y="5868931"/>
            <a:ext cx="2848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Myriad Pro Light" panose="020B0403030403020204" pitchFamily="34" charset="0"/>
              </a:rPr>
              <a:t>Компании</a:t>
            </a:r>
            <a:endParaRPr lang="en-US" b="1" dirty="0">
              <a:latin typeface="Myriad Pro Light" panose="020B0403030403020204" pitchFamily="34" charset="0"/>
            </a:endParaRPr>
          </a:p>
        </p:txBody>
      </p:sp>
      <p:sp>
        <p:nvSpPr>
          <p:cNvPr id="20" name="Arrow: Down 19">
            <a:extLst>
              <a:ext uri="{FF2B5EF4-FFF2-40B4-BE49-F238E27FC236}">
                <a16:creationId xmlns:a16="http://schemas.microsoft.com/office/drawing/2014/main" id="{A0E6FE96-D272-48A0-9C06-6388885DC2E5}"/>
              </a:ext>
            </a:extLst>
          </p:cNvPr>
          <p:cNvSpPr/>
          <p:nvPr/>
        </p:nvSpPr>
        <p:spPr>
          <a:xfrm rot="10800000">
            <a:off x="8498809" y="2272939"/>
            <a:ext cx="309491" cy="2904759"/>
          </a:xfrm>
          <a:prstGeom prst="downArrow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B51154B-7BE9-48C1-BBA0-B381380AA076}"/>
              </a:ext>
            </a:extLst>
          </p:cNvPr>
          <p:cNvSpPr txBox="1"/>
          <p:nvPr/>
        </p:nvSpPr>
        <p:spPr>
          <a:xfrm rot="16200000">
            <a:off x="7796202" y="3540651"/>
            <a:ext cx="2848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Myriad Pro Light" panose="020B0403030403020204" pitchFamily="34" charset="0"/>
              </a:rPr>
              <a:t>Оборудование</a:t>
            </a:r>
            <a:endParaRPr lang="en-US" b="1" dirty="0">
              <a:latin typeface="Myriad Pro Light" panose="020B0403030403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00D5FF8-F272-496A-BE06-730C5D0A0E44}"/>
              </a:ext>
            </a:extLst>
          </p:cNvPr>
          <p:cNvSpPr/>
          <p:nvPr/>
        </p:nvSpPr>
        <p:spPr>
          <a:xfrm>
            <a:off x="3781862" y="3644900"/>
            <a:ext cx="4628271" cy="1645347"/>
          </a:xfrm>
          <a:prstGeom prst="roundRect">
            <a:avLst/>
          </a:prstGeom>
          <a:noFill/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F1C832-D09D-4A7F-8B40-6C4971949CB0}"/>
              </a:ext>
            </a:extLst>
          </p:cNvPr>
          <p:cNvSpPr txBox="1"/>
          <p:nvPr/>
        </p:nvSpPr>
        <p:spPr>
          <a:xfrm>
            <a:off x="1054099" y="1139310"/>
            <a:ext cx="10149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Flexi/SAi </a:t>
            </a:r>
            <a:r>
              <a:rPr lang="ru-RU" sz="4000" b="1" dirty="0">
                <a:latin typeface="Myriad Pro Light"/>
              </a:rPr>
              <a:t>позиционирование продуктов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106173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1430856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00" y="6469062"/>
            <a:ext cx="12204700" cy="407259"/>
          </a:xfrm>
          <a:prstGeom prst="rect">
            <a:avLst/>
          </a:prstGeom>
        </p:spPr>
      </p:pic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E9D37FF0-FA24-4282-86B2-0CB7543EE9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93944987"/>
              </p:ext>
            </p:extLst>
          </p:nvPr>
        </p:nvGraphicFramePr>
        <p:xfrm>
          <a:off x="1798371" y="2031813"/>
          <a:ext cx="5993335" cy="24895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Rectangular Callout 3">
            <a:extLst>
              <a:ext uri="{FF2B5EF4-FFF2-40B4-BE49-F238E27FC236}">
                <a16:creationId xmlns:a16="http://schemas.microsoft.com/office/drawing/2014/main" id="{C3B319E8-2643-4845-993C-4FA7B3B801D3}"/>
              </a:ext>
            </a:extLst>
          </p:cNvPr>
          <p:cNvSpPr/>
          <p:nvPr/>
        </p:nvSpPr>
        <p:spPr>
          <a:xfrm>
            <a:off x="1812021" y="2295899"/>
            <a:ext cx="5993335" cy="2017059"/>
          </a:xfrm>
          <a:prstGeom prst="wedgeRectCallout">
            <a:avLst>
              <a:gd name="adj1" fmla="val -21170"/>
              <a:gd name="adj2" fmla="val 81499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yriad Pro" panose="020B0503030403020204" pitchFamily="34" charset="0"/>
            </a:endParaRPr>
          </a:p>
        </p:txBody>
      </p:sp>
      <p:sp>
        <p:nvSpPr>
          <p:cNvPr id="12" name="Plus 6">
            <a:extLst>
              <a:ext uri="{FF2B5EF4-FFF2-40B4-BE49-F238E27FC236}">
                <a16:creationId xmlns:a16="http://schemas.microsoft.com/office/drawing/2014/main" id="{86F0745B-80FE-40AF-BB4E-CFB1AF9F1F91}"/>
              </a:ext>
            </a:extLst>
          </p:cNvPr>
          <p:cNvSpPr/>
          <p:nvPr/>
        </p:nvSpPr>
        <p:spPr>
          <a:xfrm>
            <a:off x="1847495" y="2390028"/>
            <a:ext cx="611841" cy="571500"/>
          </a:xfrm>
          <a:prstGeom prst="mathPlus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lus 14">
            <a:extLst>
              <a:ext uri="{FF2B5EF4-FFF2-40B4-BE49-F238E27FC236}">
                <a16:creationId xmlns:a16="http://schemas.microsoft.com/office/drawing/2014/main" id="{AD06CE46-CAA1-429C-B8C7-ECD47AF0811B}"/>
              </a:ext>
            </a:extLst>
          </p:cNvPr>
          <p:cNvSpPr/>
          <p:nvPr/>
        </p:nvSpPr>
        <p:spPr>
          <a:xfrm>
            <a:off x="3346841" y="2404183"/>
            <a:ext cx="611841" cy="571500"/>
          </a:xfrm>
          <a:prstGeom prst="mathPlus">
            <a:avLst/>
          </a:prstGeom>
          <a:solidFill>
            <a:srgbClr val="7030A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322721-E00D-48C7-BB24-2482B09A0F00}"/>
              </a:ext>
            </a:extLst>
          </p:cNvPr>
          <p:cNvSpPr/>
          <p:nvPr/>
        </p:nvSpPr>
        <p:spPr>
          <a:xfrm>
            <a:off x="4846186" y="2321834"/>
            <a:ext cx="1066434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Open Sans"/>
              </a:rPr>
              <a:t>✔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F3893CC-377E-4375-A826-BB451997A4B7}"/>
              </a:ext>
            </a:extLst>
          </p:cNvPr>
          <p:cNvSpPr/>
          <p:nvPr/>
        </p:nvSpPr>
        <p:spPr>
          <a:xfrm>
            <a:off x="6279381" y="2335990"/>
            <a:ext cx="561024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Open Sans"/>
              </a:rPr>
              <a:t>✔</a:t>
            </a:r>
            <a:endParaRPr lang="en-US" sz="4000" dirty="0">
              <a:solidFill>
                <a:srgbClr val="7030A0"/>
              </a:solidFill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FCC176D3-429A-4AD1-A26C-F678642F537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06899" y="4981918"/>
            <a:ext cx="3341584" cy="1207712"/>
          </a:xfrm>
          <a:prstGeom prst="rect">
            <a:avLst/>
          </a:prstGeom>
        </p:spPr>
      </p:pic>
      <p:graphicFrame>
        <p:nvGraphicFramePr>
          <p:cNvPr id="17" name="Diagram 16">
            <a:extLst>
              <a:ext uri="{FF2B5EF4-FFF2-40B4-BE49-F238E27FC236}">
                <a16:creationId xmlns:a16="http://schemas.microsoft.com/office/drawing/2014/main" id="{9DAF2274-5107-423C-B2E6-A7C8B73C2C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34723177"/>
              </p:ext>
            </p:extLst>
          </p:nvPr>
        </p:nvGraphicFramePr>
        <p:xfrm>
          <a:off x="7103796" y="4499022"/>
          <a:ext cx="3289835" cy="17929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8" name="Rectangular Callout 9">
            <a:extLst>
              <a:ext uri="{FF2B5EF4-FFF2-40B4-BE49-F238E27FC236}">
                <a16:creationId xmlns:a16="http://schemas.microsoft.com/office/drawing/2014/main" id="{19520CF7-CA0B-450B-A987-17A632BF9FF4}"/>
              </a:ext>
            </a:extLst>
          </p:cNvPr>
          <p:cNvSpPr/>
          <p:nvPr/>
        </p:nvSpPr>
        <p:spPr>
          <a:xfrm rot="10800000">
            <a:off x="7052048" y="4451956"/>
            <a:ext cx="3341583" cy="1840006"/>
          </a:xfrm>
          <a:prstGeom prst="wedgeRectCallout">
            <a:avLst>
              <a:gd name="adj1" fmla="val -20028"/>
              <a:gd name="adj2" fmla="val 95387"/>
            </a:avLst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Myriad Pro" panose="020B0503030403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EE0340-4998-42C1-8394-2FA8B1CC92C6}"/>
              </a:ext>
            </a:extLst>
          </p:cNvPr>
          <p:cNvSpPr txBox="1"/>
          <p:nvPr/>
        </p:nvSpPr>
        <p:spPr>
          <a:xfrm>
            <a:off x="8722839" y="3092655"/>
            <a:ext cx="23362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latin typeface="Myriad Pro Light" panose="020B0403030403020204" pitchFamily="34" charset="0"/>
              </a:rPr>
              <a:t>Коллеги </a:t>
            </a:r>
            <a:endParaRPr lang="en-US" sz="2400" b="1" dirty="0">
              <a:latin typeface="Myriad Pro Light" panose="020B0403030403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944BFAE-444F-429D-8E66-25103EA615DE}"/>
              </a:ext>
            </a:extLst>
          </p:cNvPr>
          <p:cNvSpPr/>
          <p:nvPr/>
        </p:nvSpPr>
        <p:spPr>
          <a:xfrm>
            <a:off x="7392444" y="4502503"/>
            <a:ext cx="561024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Open Sans"/>
              </a:rPr>
              <a:t>✔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A317588-46E0-461F-AF30-BC1E5C4B8588}"/>
              </a:ext>
            </a:extLst>
          </p:cNvPr>
          <p:cNvSpPr/>
          <p:nvPr/>
        </p:nvSpPr>
        <p:spPr>
          <a:xfrm>
            <a:off x="8781271" y="4503933"/>
            <a:ext cx="561024" cy="7078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7030A0"/>
                </a:solidFill>
                <a:latin typeface="Open Sans"/>
              </a:rPr>
              <a:t>✔</a:t>
            </a:r>
            <a:endParaRPr lang="en-US" sz="4000" dirty="0">
              <a:solidFill>
                <a:srgbClr val="7030A0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76FF38-D2F4-4E45-A1A9-E0C8369C5283}"/>
              </a:ext>
            </a:extLst>
          </p:cNvPr>
          <p:cNvSpPr txBox="1"/>
          <p:nvPr/>
        </p:nvSpPr>
        <p:spPr>
          <a:xfrm>
            <a:off x="1054100" y="996178"/>
            <a:ext cx="8229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latin typeface="Myriad Pro Light"/>
              </a:rPr>
              <a:t>Flexi: </a:t>
            </a:r>
            <a:r>
              <a:rPr lang="ru-RU" sz="4000" b="1" dirty="0">
                <a:latin typeface="Myriad Pro Light"/>
              </a:rPr>
              <a:t>одно решение для всех видов печатных работ</a:t>
            </a:r>
            <a:endParaRPr lang="en-US" sz="4000" b="1" dirty="0">
              <a:latin typeface="Myriad Pro Light"/>
            </a:endParaRPr>
          </a:p>
        </p:txBody>
      </p:sp>
    </p:spTree>
    <p:extLst>
      <p:ext uri="{BB962C8B-B14F-4D97-AF65-F5344CB8AC3E}">
        <p14:creationId xmlns:p14="http://schemas.microsoft.com/office/powerpoint/2010/main" val="421923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1436818"/>
          </a:xfrm>
          <a:prstGeom prst="rect">
            <a:avLst/>
          </a:prstGeom>
        </p:spPr>
      </p:pic>
      <p:pic>
        <p:nvPicPr>
          <p:cNvPr id="10" name="Picture 9" descr="SAi-Purple-PPT-Footer-v1-02-0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0" y="6469062"/>
            <a:ext cx="12242800" cy="407259"/>
          </a:xfrm>
          <a:prstGeom prst="rect">
            <a:avLst/>
          </a:prstGeom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97848544-D584-49D5-9FD4-65892CD16F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310133"/>
              </p:ext>
            </p:extLst>
          </p:nvPr>
        </p:nvGraphicFramePr>
        <p:xfrm>
          <a:off x="1563757" y="2372881"/>
          <a:ext cx="8769193" cy="352985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481284">
                  <a:extLst>
                    <a:ext uri="{9D8B030D-6E8A-4147-A177-3AD203B41FA5}">
                      <a16:colId xmlns:a16="http://schemas.microsoft.com/office/drawing/2014/main" val="2955787480"/>
                    </a:ext>
                  </a:extLst>
                </a:gridCol>
                <a:gridCol w="15713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4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42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032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7538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80807"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solidFill>
                          <a:schemeClr val="bg1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yriad Pro" panose="020B0503030403020204" pitchFamily="34" charset="0"/>
                        </a:rPr>
                        <a:t>ДИЗАЙН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yriad Pro" panose="020B0503030403020204" pitchFamily="34" charset="0"/>
                        </a:rPr>
                        <a:t>РЕЗКА ВИНИЛА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Myriad Pro" panose="020B0503030403020204" pitchFamily="34" charset="0"/>
                        </a:rPr>
                        <a:t>ПЕЧАТЬ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latin typeface="Myriad Pro" panose="020B0503030403020204" pitchFamily="34" charset="0"/>
                        </a:rPr>
                        <a:t>ПЕЧАТЬ И РЕЗКА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08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НАЧАЛЬНЫЙ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FlexiSIGN</a:t>
                      </a:r>
                      <a:r>
                        <a:rPr lang="en-US" sz="1400" b="1" baseline="0" dirty="0">
                          <a:latin typeface="Myriad Pro" panose="020B0503030403020204" pitchFamily="34" charset="0"/>
                        </a:rPr>
                        <a:t> SE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>
                          <a:latin typeface="Myriad Pro" panose="020B0503030403020204" pitchFamily="34" charset="0"/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Myriad Pro" panose="020B0503030403020204" pitchFamily="34" charset="0"/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807">
                <a:tc vMerge="1"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FlexiPRINT</a:t>
                      </a:r>
                      <a:r>
                        <a:rPr lang="en-US" sz="1400" b="1" baseline="0" dirty="0">
                          <a:latin typeface="Myriad Pro" panose="020B0503030403020204" pitchFamily="34" charset="0"/>
                        </a:rPr>
                        <a:t> SE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latin typeface="Myriad Pro" panose="020B0503030403020204" pitchFamily="34" charset="0"/>
                          <a:sym typeface="Wingdings"/>
                        </a:rPr>
                        <a:t>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0807"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ПОЛНЫЙ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FlexiSIGN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0807">
                <a:tc vMerge="1">
                  <a:txBody>
                    <a:bodyPr/>
                    <a:lstStyle/>
                    <a:p>
                      <a:pPr algn="ctr"/>
                      <a:endParaRPr lang="en-US" sz="1400" b="0" dirty="0">
                        <a:latin typeface="Myriad Pro" panose="020B0503030403020204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FlexiPRINT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07663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ЗАВЕРШЕННЫЙ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FlexiSIGN&amp;PRINT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0807"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>
                          <a:solidFill>
                            <a:srgbClr val="7030A0"/>
                          </a:solidFill>
                          <a:latin typeface="Myriad Pro" panose="020B0503030403020204" pitchFamily="34" charset="0"/>
                        </a:rPr>
                        <a:t>ДИЗАЙН</a:t>
                      </a:r>
                      <a:endParaRPr lang="en-US" sz="1400" b="1" dirty="0">
                        <a:solidFill>
                          <a:srgbClr val="7030A0"/>
                        </a:solidFill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latin typeface="Myriad Pro" panose="020B0503030403020204" pitchFamily="34" charset="0"/>
                        </a:rPr>
                        <a:t>FlexiDESIGNER</a:t>
                      </a:r>
                      <a:endParaRPr lang="en-US" sz="14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latin typeface="Myriad Pro" panose="020B0503030403020204" pitchFamily="34" charset="0"/>
                          <a:sym typeface="Wingdings"/>
                        </a:rPr>
                        <a:t></a:t>
                      </a:r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b="1" dirty="0">
                        <a:latin typeface="Myriad Pro" panose="020B0503030403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6C9A4D36-1F49-45DC-9304-55116A33A980}"/>
              </a:ext>
            </a:extLst>
          </p:cNvPr>
          <p:cNvSpPr txBox="1"/>
          <p:nvPr/>
        </p:nvSpPr>
        <p:spPr>
          <a:xfrm>
            <a:off x="1054100" y="1139310"/>
            <a:ext cx="822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Myriad Pro Light"/>
              </a:rPr>
              <a:t>FlexiFAMILY</a:t>
            </a:r>
            <a:r>
              <a:rPr lang="en-US" sz="4000" b="1" dirty="0">
                <a:latin typeface="Myriad Pro Light"/>
              </a:rPr>
              <a:t> V12 (branded)</a:t>
            </a:r>
          </a:p>
        </p:txBody>
      </p:sp>
    </p:spTree>
    <p:extLst>
      <p:ext uri="{BB962C8B-B14F-4D97-AF65-F5344CB8AC3E}">
        <p14:creationId xmlns:p14="http://schemas.microsoft.com/office/powerpoint/2010/main" val="33585945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2476</Words>
  <Application>Microsoft Macintosh PowerPoint</Application>
  <PresentationFormat>Широкоэкранный</PresentationFormat>
  <Paragraphs>477</Paragraphs>
  <Slides>38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HP Simplified</vt:lpstr>
      <vt:lpstr>Myriad Pro</vt:lpstr>
      <vt:lpstr>Myriad Pro Light</vt:lpstr>
      <vt:lpstr>Open Sans</vt:lpstr>
      <vt:lpstr>Wingdings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Carlos</dc:creator>
  <cp:lastModifiedBy>vladimir zinovyev</cp:lastModifiedBy>
  <cp:revision>165</cp:revision>
  <dcterms:created xsi:type="dcterms:W3CDTF">2018-05-10T17:06:31Z</dcterms:created>
  <dcterms:modified xsi:type="dcterms:W3CDTF">2019-11-07T04:30:26Z</dcterms:modified>
</cp:coreProperties>
</file>